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9" r:id="rId4"/>
    <p:sldMasterId id="214748367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Muli"/>
      <p:regular r:id="rId45"/>
      <p:bold r:id="rId46"/>
      <p:italic r:id="rId47"/>
      <p:boldItalic r:id="rId48"/>
    </p:embeddedFont>
    <p:embeddedFont>
      <p:font typeface="Playfair Display"/>
      <p:regular r:id="rId49"/>
      <p:bold r:id="rId50"/>
      <p:italic r:id="rId51"/>
      <p:boldItalic r:id="rId52"/>
    </p:embeddedFont>
    <p:embeddedFont>
      <p:font typeface="Amatic SC"/>
      <p:regular r:id="rId53"/>
      <p:bold r:id="rId54"/>
    </p:embeddedFont>
    <p:embeddedFont>
      <p:font typeface="Lato"/>
      <p:regular r:id="rId55"/>
      <p:bold r:id="rId56"/>
      <p:italic r:id="rId57"/>
      <p:boldItalic r:id="rId58"/>
    </p:embeddedFont>
    <p:embeddedFont>
      <p:font typeface="Muli Light"/>
      <p:regular r:id="rId59"/>
      <p:bold r:id="rId60"/>
      <p:italic r:id="rId61"/>
      <p:boldItalic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Muli-bold.fntdata"/><Relationship Id="rId45" Type="http://schemas.openxmlformats.org/officeDocument/2006/relationships/font" Target="fonts/Muli-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uli-boldItalic.fntdata"/><Relationship Id="rId47" Type="http://schemas.openxmlformats.org/officeDocument/2006/relationships/font" Target="fonts/Muli-italic.fntdata"/><Relationship Id="rId49" Type="http://schemas.openxmlformats.org/officeDocument/2006/relationships/font" Target="fonts/PlayfairDisplay-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MuliLight-boldItalic.fntdata"/><Relationship Id="rId61" Type="http://schemas.openxmlformats.org/officeDocument/2006/relationships/font" Target="fonts/MuliLight-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MuliLight-bold.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layfairDisplay-italic.fntdata"/><Relationship Id="rId50" Type="http://schemas.openxmlformats.org/officeDocument/2006/relationships/font" Target="fonts/PlayfairDisplay-bold.fntdata"/><Relationship Id="rId53" Type="http://schemas.openxmlformats.org/officeDocument/2006/relationships/font" Target="fonts/AmaticSC-regular.fntdata"/><Relationship Id="rId52" Type="http://schemas.openxmlformats.org/officeDocument/2006/relationships/font" Target="fonts/PlayfairDisplay-boldItalic.fntdata"/><Relationship Id="rId11" Type="http://schemas.openxmlformats.org/officeDocument/2006/relationships/slide" Target="slides/slide5.xml"/><Relationship Id="rId55" Type="http://schemas.openxmlformats.org/officeDocument/2006/relationships/font" Target="fonts/Lato-regular.fntdata"/><Relationship Id="rId10" Type="http://schemas.openxmlformats.org/officeDocument/2006/relationships/slide" Target="slides/slide4.xml"/><Relationship Id="rId54" Type="http://schemas.openxmlformats.org/officeDocument/2006/relationships/font" Target="fonts/AmaticSC-bold.fntdata"/><Relationship Id="rId13" Type="http://schemas.openxmlformats.org/officeDocument/2006/relationships/slide" Target="slides/slide7.xml"/><Relationship Id="rId57" Type="http://schemas.openxmlformats.org/officeDocument/2006/relationships/font" Target="fonts/Lato-italic.fntdata"/><Relationship Id="rId12" Type="http://schemas.openxmlformats.org/officeDocument/2006/relationships/slide" Target="slides/slide6.xml"/><Relationship Id="rId56" Type="http://schemas.openxmlformats.org/officeDocument/2006/relationships/font" Target="fonts/Lato-bold.fntdata"/><Relationship Id="rId15" Type="http://schemas.openxmlformats.org/officeDocument/2006/relationships/slide" Target="slides/slide9.xml"/><Relationship Id="rId59" Type="http://schemas.openxmlformats.org/officeDocument/2006/relationships/font" Target="fonts/MuliLight-regular.fntdata"/><Relationship Id="rId14" Type="http://schemas.openxmlformats.org/officeDocument/2006/relationships/slide" Target="slides/slide8.xml"/><Relationship Id="rId58" Type="http://schemas.openxmlformats.org/officeDocument/2006/relationships/font" Target="fonts/La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64983045ee_2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64983045e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64e8550fc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64e8550fc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4983045ee_2_27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4983045ee_2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4e8550f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4e8550f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we take in the comments from last studio that we need to diversity our interviewees to include more people already with working experiences and try to understand what they want. Stacey: infomatics, Kay: East Asian Studies and Art History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4e8550fcb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4e8550fcb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64e8550fcb_0_10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64e8550fcb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4e8550fcb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4e8550fcb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met Stacey, a software engineer in her 30s. She studied informatics (concentrated in computer engineering) for undergraduate and joined a few software companies not long after graduation. She then worked in several startups in Australia before returning to the Bay Area, looking for positions in established tech companies. She walked us through the difficulties and challenges she had to overcome (and is still overcoming) as a female in a very competitive and male-dominated industry.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64e8550fcb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64e8550fcb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met Kay, a 29-year-old Evening and Student Supervisor at Bowes Art and Architecture Library at Stanford. She is confident about her occupational choices but also rely heavily on her work experience as a credential. She finds working full time while finishing a master’s degree both physically and financially exhausting, but in the meantime, she believes that keeping an open mind and learning from workspace/co-workers provide the most insight and best guidance.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64e8550fc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64e8550fc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met Rob, a 56-year-old CEO of two life science startups in the Bay Area. He has two master degrees in Public Health and Molecular Biology. Because of his digestive problems, he researched and found an effective method that grew into his own startup idea. Thus, he returned to Bay Area and have been since working on his two startups related to digestive system and medical testing.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64e8550fcb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64e8550fcb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64e8550fcb_0_3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64e8550fc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used Google Slide to simulate a news interface where the interviewee, in this case the user of the interface, would search for news based on preselected tabs of industry celebrities/major influencers. The environment will be one of learning and seeking knowledge like and catching up with the latest tech news for personal enrichment while waiting for coffee before work.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64983045ee_2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64983045ee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64e8550fcb_0_10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64e8550fcb_0_10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use sticky notes of various sizes to simulate a web interface. Imagine the background as the shirt the interviewee (who plays the role of a fashion designer during his/her creative composition) just designed, and the smaller sticky notes as decorators/overlays interviewee have designed so far. The interviewee can see how each decorator would fit with the shirt design, and each sticky note has the capability of rotating in any direction. We interviewers will not interfere with your experimentation.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4e8550fcb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64e8550fcb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649cffa2f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649cffa2f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4e8550fcb_0_8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4e8550fcb_0_8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64e8550fcb_0_2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64e8550fcb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64e8550fcb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64e8550fcb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We use sticky notes of various sizes to simulate a web interface. Imagine the background as the shirt the interviewee (who plays the role of a fashion designer during his/her creative composition) just designed, and the smaller sticky notes as decorators/overlays interviewee have designed so far. The interviewee can see how each decorator would fit with the shirt design, and each sticky note has the capability of rotating in any direction. We interviewers will not interfere with your experimentation.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4e8550fcb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4e8550fcb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64e8550fcb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64e8550fcb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Didin’t work: The skills are too low level, there is no sense of validation. She prefers higher level questions of specific problems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3276e19dd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3276e19dd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 name="Shape 328"/>
        <p:cNvGrpSpPr/>
        <p:nvPr/>
      </p:nvGrpSpPr>
      <p:grpSpPr>
        <a:xfrm>
          <a:off x="0" y="0"/>
          <a:ext cx="0" cy="0"/>
          <a:chOff x="0" y="0"/>
          <a:chExt cx="0" cy="0"/>
        </a:xfrm>
      </p:grpSpPr>
      <p:sp>
        <p:nvSpPr>
          <p:cNvPr id="329" name="Google Shape;329;g64e8550fcb_0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64e8550fcb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64983045ee_2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64983045ee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consists of 4 people: Zheng, Xiaohai, Lucy and Cathy!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4e8550fcb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64e8550fcb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We use sticky notes of various sizes to simulate a web interface. Imagine the background as the shirt the interviewee (who plays the role of a fashion designer during his/her creative composition) just designed, and the smaller sticky notes as decorators/overlays interviewee have designed so far. The interviewee can see how each decorator would fit with the shirt design, and each sticky note has the capability of rotating in any direction. We interviewers will not interfere with your experimentation. </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4e8550fc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4e8550fc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4e8550fcb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4e8550fcb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64e8550fcb_0_10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64e8550fcb_0_10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4983045ee_2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4983045ee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g64983045ee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64983045ee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649cffa2f7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649cffa2f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49cffa2f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49cffa2f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g649cffa2f7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649cffa2f7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622250361f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62225036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Our problem domain is </a:t>
            </a:r>
            <a:r>
              <a:rPr b="1" lang="en" sz="1200">
                <a:solidFill>
                  <a:schemeClr val="dk1"/>
                </a:solidFill>
              </a:rPr>
              <a:t>education for career and social mobility.</a:t>
            </a:r>
            <a:r>
              <a:rPr lang="en" sz="1200">
                <a:solidFill>
                  <a:schemeClr val="dk1"/>
                </a:solidFill>
              </a:rPr>
              <a:t> We wanted to study how people transition from job to job, industry to industry. Through our first round of interviews, we realized that occupational training programs are usually inaccessible and/or unaffordable for those in need, and as a result, we also want to observe what people do in place of training programs, hoping to recognize what kind of information is needed but yet to be provided/made accessible. Our initial needfinding pointed to interpersonal connection and learning from industry experience as crucial sources of information.</a:t>
            </a:r>
            <a:endParaRPr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64e8550f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64e8550f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4983045ee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4983045ee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64e8550fc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64e8550fc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64e8550fc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64e8550fc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64e8550fc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64e8550fc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BCDBE"/>
        </a:solidFill>
      </p:bgPr>
    </p:bg>
    <p:spTree>
      <p:nvGrpSpPr>
        <p:cNvPr id="68" name="Shape 68"/>
        <p:cNvGrpSpPr/>
        <p:nvPr/>
      </p:nvGrpSpPr>
      <p:grpSpPr>
        <a:xfrm>
          <a:off x="0" y="0"/>
          <a:ext cx="0" cy="0"/>
          <a:chOff x="0" y="0"/>
          <a:chExt cx="0" cy="0"/>
        </a:xfrm>
      </p:grpSpPr>
      <p:sp>
        <p:nvSpPr>
          <p:cNvPr id="69" name="Google Shape;69;p14"/>
          <p:cNvSpPr/>
          <p:nvPr/>
        </p:nvSpPr>
        <p:spPr>
          <a:xfrm>
            <a:off x="184100" y="125700"/>
            <a:ext cx="8775855" cy="4892131"/>
          </a:xfrm>
          <a:custGeom>
            <a:rect b="b" l="l" r="r" t="t"/>
            <a:pathLst>
              <a:path extrusionOk="0" h="51759" w="92849">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ctrTitle"/>
          </p:nvPr>
        </p:nvSpPr>
        <p:spPr>
          <a:xfrm>
            <a:off x="2639500" y="1991825"/>
            <a:ext cx="38649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C7F91"/>
              </a:buClr>
              <a:buSzPts val="4800"/>
              <a:buNone/>
              <a:defRPr sz="4800">
                <a:solidFill>
                  <a:srgbClr val="7C7F91"/>
                </a:solidFill>
              </a:defRPr>
            </a:lvl1pPr>
            <a:lvl2pPr lvl="1" rtl="0" algn="ctr">
              <a:spcBef>
                <a:spcPts val="0"/>
              </a:spcBef>
              <a:spcAft>
                <a:spcPts val="0"/>
              </a:spcAft>
              <a:buClr>
                <a:srgbClr val="7C7F91"/>
              </a:buClr>
              <a:buSzPts val="4800"/>
              <a:buNone/>
              <a:defRPr sz="4800">
                <a:solidFill>
                  <a:srgbClr val="7C7F91"/>
                </a:solidFill>
              </a:defRPr>
            </a:lvl2pPr>
            <a:lvl3pPr lvl="2" rtl="0" algn="ctr">
              <a:spcBef>
                <a:spcPts val="0"/>
              </a:spcBef>
              <a:spcAft>
                <a:spcPts val="0"/>
              </a:spcAft>
              <a:buClr>
                <a:srgbClr val="7C7F91"/>
              </a:buClr>
              <a:buSzPts val="4800"/>
              <a:buNone/>
              <a:defRPr sz="4800">
                <a:solidFill>
                  <a:srgbClr val="7C7F91"/>
                </a:solidFill>
              </a:defRPr>
            </a:lvl3pPr>
            <a:lvl4pPr lvl="3" rtl="0" algn="ctr">
              <a:spcBef>
                <a:spcPts val="0"/>
              </a:spcBef>
              <a:spcAft>
                <a:spcPts val="0"/>
              </a:spcAft>
              <a:buClr>
                <a:srgbClr val="7C7F91"/>
              </a:buClr>
              <a:buSzPts val="4800"/>
              <a:buNone/>
              <a:defRPr sz="4800">
                <a:solidFill>
                  <a:srgbClr val="7C7F91"/>
                </a:solidFill>
              </a:defRPr>
            </a:lvl4pPr>
            <a:lvl5pPr lvl="4" rtl="0" algn="ctr">
              <a:spcBef>
                <a:spcPts val="0"/>
              </a:spcBef>
              <a:spcAft>
                <a:spcPts val="0"/>
              </a:spcAft>
              <a:buClr>
                <a:srgbClr val="7C7F91"/>
              </a:buClr>
              <a:buSzPts val="4800"/>
              <a:buNone/>
              <a:defRPr sz="4800">
                <a:solidFill>
                  <a:srgbClr val="7C7F91"/>
                </a:solidFill>
              </a:defRPr>
            </a:lvl5pPr>
            <a:lvl6pPr lvl="5" rtl="0" algn="ctr">
              <a:spcBef>
                <a:spcPts val="0"/>
              </a:spcBef>
              <a:spcAft>
                <a:spcPts val="0"/>
              </a:spcAft>
              <a:buClr>
                <a:srgbClr val="7C7F91"/>
              </a:buClr>
              <a:buSzPts val="4800"/>
              <a:buNone/>
              <a:defRPr sz="4800">
                <a:solidFill>
                  <a:srgbClr val="7C7F91"/>
                </a:solidFill>
              </a:defRPr>
            </a:lvl6pPr>
            <a:lvl7pPr lvl="6" rtl="0" algn="ctr">
              <a:spcBef>
                <a:spcPts val="0"/>
              </a:spcBef>
              <a:spcAft>
                <a:spcPts val="0"/>
              </a:spcAft>
              <a:buClr>
                <a:srgbClr val="7C7F91"/>
              </a:buClr>
              <a:buSzPts val="4800"/>
              <a:buNone/>
              <a:defRPr sz="4800">
                <a:solidFill>
                  <a:srgbClr val="7C7F91"/>
                </a:solidFill>
              </a:defRPr>
            </a:lvl7pPr>
            <a:lvl8pPr lvl="7" rtl="0" algn="ctr">
              <a:spcBef>
                <a:spcPts val="0"/>
              </a:spcBef>
              <a:spcAft>
                <a:spcPts val="0"/>
              </a:spcAft>
              <a:buClr>
                <a:srgbClr val="7C7F91"/>
              </a:buClr>
              <a:buSzPts val="4800"/>
              <a:buNone/>
              <a:defRPr sz="4800">
                <a:solidFill>
                  <a:srgbClr val="7C7F91"/>
                </a:solidFill>
              </a:defRPr>
            </a:lvl8pPr>
            <a:lvl9pPr lvl="8" rtl="0" algn="ctr">
              <a:spcBef>
                <a:spcPts val="0"/>
              </a:spcBef>
              <a:spcAft>
                <a:spcPts val="0"/>
              </a:spcAft>
              <a:buClr>
                <a:srgbClr val="7C7F91"/>
              </a:buClr>
              <a:buSzPts val="4800"/>
              <a:buNone/>
              <a:defRPr sz="4800">
                <a:solidFill>
                  <a:srgbClr val="7C7F91"/>
                </a:solidFill>
              </a:defRPr>
            </a:lvl9pPr>
          </a:lstStyle>
          <a:p/>
        </p:txBody>
      </p:sp>
      <p:sp>
        <p:nvSpPr>
          <p:cNvPr id="71" name="Google Shape;71;p14"/>
          <p:cNvSpPr/>
          <p:nvPr/>
        </p:nvSpPr>
        <p:spPr>
          <a:xfrm>
            <a:off x="3621350" y="3313600"/>
            <a:ext cx="1783794" cy="170374"/>
          </a:xfrm>
          <a:custGeom>
            <a:rect b="b" l="l" r="r" t="t"/>
            <a:pathLst>
              <a:path extrusionOk="0" h="1565" w="16385">
                <a:moveTo>
                  <a:pt x="112" y="652"/>
                </a:moveTo>
                <a:lnTo>
                  <a:pt x="75" y="671"/>
                </a:lnTo>
                <a:lnTo>
                  <a:pt x="19" y="708"/>
                </a:lnTo>
                <a:lnTo>
                  <a:pt x="1" y="745"/>
                </a:lnTo>
                <a:lnTo>
                  <a:pt x="1" y="801"/>
                </a:lnTo>
                <a:lnTo>
                  <a:pt x="1" y="876"/>
                </a:lnTo>
                <a:lnTo>
                  <a:pt x="19" y="913"/>
                </a:lnTo>
                <a:lnTo>
                  <a:pt x="57" y="950"/>
                </a:lnTo>
                <a:lnTo>
                  <a:pt x="131" y="987"/>
                </a:lnTo>
                <a:lnTo>
                  <a:pt x="187" y="987"/>
                </a:lnTo>
                <a:lnTo>
                  <a:pt x="261" y="950"/>
                </a:lnTo>
                <a:lnTo>
                  <a:pt x="317" y="894"/>
                </a:lnTo>
                <a:lnTo>
                  <a:pt x="336" y="838"/>
                </a:lnTo>
                <a:lnTo>
                  <a:pt x="336" y="764"/>
                </a:lnTo>
                <a:lnTo>
                  <a:pt x="317" y="727"/>
                </a:lnTo>
                <a:lnTo>
                  <a:pt x="280" y="689"/>
                </a:lnTo>
                <a:lnTo>
                  <a:pt x="224" y="671"/>
                </a:lnTo>
                <a:lnTo>
                  <a:pt x="168" y="652"/>
                </a:lnTo>
                <a:close/>
                <a:moveTo>
                  <a:pt x="16236" y="689"/>
                </a:moveTo>
                <a:lnTo>
                  <a:pt x="16161" y="708"/>
                </a:lnTo>
                <a:lnTo>
                  <a:pt x="16087" y="745"/>
                </a:lnTo>
                <a:lnTo>
                  <a:pt x="16031" y="801"/>
                </a:lnTo>
                <a:lnTo>
                  <a:pt x="15994" y="857"/>
                </a:lnTo>
                <a:lnTo>
                  <a:pt x="15975" y="931"/>
                </a:lnTo>
                <a:lnTo>
                  <a:pt x="15994" y="987"/>
                </a:lnTo>
                <a:lnTo>
                  <a:pt x="16049" y="1043"/>
                </a:lnTo>
                <a:lnTo>
                  <a:pt x="16124" y="1080"/>
                </a:lnTo>
                <a:lnTo>
                  <a:pt x="16180" y="1099"/>
                </a:lnTo>
                <a:lnTo>
                  <a:pt x="16217" y="1080"/>
                </a:lnTo>
                <a:lnTo>
                  <a:pt x="16291" y="1062"/>
                </a:lnTo>
                <a:lnTo>
                  <a:pt x="16347" y="987"/>
                </a:lnTo>
                <a:lnTo>
                  <a:pt x="16385" y="913"/>
                </a:lnTo>
                <a:lnTo>
                  <a:pt x="16385" y="838"/>
                </a:lnTo>
                <a:lnTo>
                  <a:pt x="16366" y="764"/>
                </a:lnTo>
                <a:lnTo>
                  <a:pt x="16310" y="708"/>
                </a:lnTo>
                <a:lnTo>
                  <a:pt x="16273" y="689"/>
                </a:lnTo>
                <a:close/>
                <a:moveTo>
                  <a:pt x="4655" y="1"/>
                </a:moveTo>
                <a:lnTo>
                  <a:pt x="4506" y="19"/>
                </a:lnTo>
                <a:lnTo>
                  <a:pt x="4357" y="56"/>
                </a:lnTo>
                <a:lnTo>
                  <a:pt x="4246" y="94"/>
                </a:lnTo>
                <a:lnTo>
                  <a:pt x="4134" y="168"/>
                </a:lnTo>
                <a:lnTo>
                  <a:pt x="4022" y="243"/>
                </a:lnTo>
                <a:lnTo>
                  <a:pt x="3929" y="336"/>
                </a:lnTo>
                <a:lnTo>
                  <a:pt x="3575" y="727"/>
                </a:lnTo>
                <a:lnTo>
                  <a:pt x="3408" y="876"/>
                </a:lnTo>
                <a:lnTo>
                  <a:pt x="3315" y="931"/>
                </a:lnTo>
                <a:lnTo>
                  <a:pt x="3203" y="987"/>
                </a:lnTo>
                <a:lnTo>
                  <a:pt x="3110" y="1025"/>
                </a:lnTo>
                <a:lnTo>
                  <a:pt x="2998" y="1025"/>
                </a:lnTo>
                <a:lnTo>
                  <a:pt x="2886" y="1006"/>
                </a:lnTo>
                <a:lnTo>
                  <a:pt x="2775" y="969"/>
                </a:lnTo>
                <a:lnTo>
                  <a:pt x="2682" y="894"/>
                </a:lnTo>
                <a:lnTo>
                  <a:pt x="2607" y="820"/>
                </a:lnTo>
                <a:lnTo>
                  <a:pt x="2458" y="652"/>
                </a:lnTo>
                <a:lnTo>
                  <a:pt x="2309" y="485"/>
                </a:lnTo>
                <a:lnTo>
                  <a:pt x="2235" y="410"/>
                </a:lnTo>
                <a:lnTo>
                  <a:pt x="2142" y="354"/>
                </a:lnTo>
                <a:lnTo>
                  <a:pt x="2011" y="298"/>
                </a:lnTo>
                <a:lnTo>
                  <a:pt x="1900" y="261"/>
                </a:lnTo>
                <a:lnTo>
                  <a:pt x="1658" y="261"/>
                </a:lnTo>
                <a:lnTo>
                  <a:pt x="1546" y="280"/>
                </a:lnTo>
                <a:lnTo>
                  <a:pt x="1434" y="317"/>
                </a:lnTo>
                <a:lnTo>
                  <a:pt x="1323" y="373"/>
                </a:lnTo>
                <a:lnTo>
                  <a:pt x="1211" y="429"/>
                </a:lnTo>
                <a:lnTo>
                  <a:pt x="1099" y="578"/>
                </a:lnTo>
                <a:lnTo>
                  <a:pt x="1006" y="689"/>
                </a:lnTo>
                <a:lnTo>
                  <a:pt x="932" y="820"/>
                </a:lnTo>
                <a:lnTo>
                  <a:pt x="876" y="950"/>
                </a:lnTo>
                <a:lnTo>
                  <a:pt x="857" y="1062"/>
                </a:lnTo>
                <a:lnTo>
                  <a:pt x="857" y="1099"/>
                </a:lnTo>
                <a:lnTo>
                  <a:pt x="857" y="1136"/>
                </a:lnTo>
                <a:lnTo>
                  <a:pt x="894" y="1174"/>
                </a:lnTo>
                <a:lnTo>
                  <a:pt x="969" y="1174"/>
                </a:lnTo>
                <a:lnTo>
                  <a:pt x="1006" y="1155"/>
                </a:lnTo>
                <a:lnTo>
                  <a:pt x="1062" y="1043"/>
                </a:lnTo>
                <a:lnTo>
                  <a:pt x="1118" y="931"/>
                </a:lnTo>
                <a:lnTo>
                  <a:pt x="1155" y="838"/>
                </a:lnTo>
                <a:lnTo>
                  <a:pt x="1211" y="764"/>
                </a:lnTo>
                <a:lnTo>
                  <a:pt x="1285" y="671"/>
                </a:lnTo>
                <a:lnTo>
                  <a:pt x="1378" y="615"/>
                </a:lnTo>
                <a:lnTo>
                  <a:pt x="1471" y="559"/>
                </a:lnTo>
                <a:lnTo>
                  <a:pt x="1602" y="522"/>
                </a:lnTo>
                <a:lnTo>
                  <a:pt x="1825" y="522"/>
                </a:lnTo>
                <a:lnTo>
                  <a:pt x="1937" y="559"/>
                </a:lnTo>
                <a:lnTo>
                  <a:pt x="2030" y="615"/>
                </a:lnTo>
                <a:lnTo>
                  <a:pt x="2142" y="671"/>
                </a:lnTo>
                <a:lnTo>
                  <a:pt x="2216" y="764"/>
                </a:lnTo>
                <a:lnTo>
                  <a:pt x="2309" y="838"/>
                </a:lnTo>
                <a:lnTo>
                  <a:pt x="2458" y="1043"/>
                </a:lnTo>
                <a:lnTo>
                  <a:pt x="2533" y="1118"/>
                </a:lnTo>
                <a:lnTo>
                  <a:pt x="2607" y="1211"/>
                </a:lnTo>
                <a:lnTo>
                  <a:pt x="2700" y="1267"/>
                </a:lnTo>
                <a:lnTo>
                  <a:pt x="2812" y="1322"/>
                </a:lnTo>
                <a:lnTo>
                  <a:pt x="2924" y="1341"/>
                </a:lnTo>
                <a:lnTo>
                  <a:pt x="3054" y="1341"/>
                </a:lnTo>
                <a:lnTo>
                  <a:pt x="3166" y="1322"/>
                </a:lnTo>
                <a:lnTo>
                  <a:pt x="3277" y="1285"/>
                </a:lnTo>
                <a:lnTo>
                  <a:pt x="3371" y="1248"/>
                </a:lnTo>
                <a:lnTo>
                  <a:pt x="3464" y="1174"/>
                </a:lnTo>
                <a:lnTo>
                  <a:pt x="3631" y="1043"/>
                </a:lnTo>
                <a:lnTo>
                  <a:pt x="3799" y="876"/>
                </a:lnTo>
                <a:lnTo>
                  <a:pt x="4078" y="578"/>
                </a:lnTo>
                <a:lnTo>
                  <a:pt x="4227" y="447"/>
                </a:lnTo>
                <a:lnTo>
                  <a:pt x="4376" y="336"/>
                </a:lnTo>
                <a:lnTo>
                  <a:pt x="4450" y="298"/>
                </a:lnTo>
                <a:lnTo>
                  <a:pt x="4543" y="261"/>
                </a:lnTo>
                <a:lnTo>
                  <a:pt x="4711" y="261"/>
                </a:lnTo>
                <a:lnTo>
                  <a:pt x="4786" y="280"/>
                </a:lnTo>
                <a:lnTo>
                  <a:pt x="4879" y="317"/>
                </a:lnTo>
                <a:lnTo>
                  <a:pt x="4953" y="392"/>
                </a:lnTo>
                <a:lnTo>
                  <a:pt x="5046" y="485"/>
                </a:lnTo>
                <a:lnTo>
                  <a:pt x="5195" y="671"/>
                </a:lnTo>
                <a:lnTo>
                  <a:pt x="5344" y="857"/>
                </a:lnTo>
                <a:lnTo>
                  <a:pt x="5474" y="1043"/>
                </a:lnTo>
                <a:lnTo>
                  <a:pt x="5623" y="1211"/>
                </a:lnTo>
                <a:lnTo>
                  <a:pt x="5716" y="1267"/>
                </a:lnTo>
                <a:lnTo>
                  <a:pt x="5810" y="1322"/>
                </a:lnTo>
                <a:lnTo>
                  <a:pt x="5903" y="1378"/>
                </a:lnTo>
                <a:lnTo>
                  <a:pt x="5996" y="1397"/>
                </a:lnTo>
                <a:lnTo>
                  <a:pt x="6107" y="1416"/>
                </a:lnTo>
                <a:lnTo>
                  <a:pt x="6219" y="1397"/>
                </a:lnTo>
                <a:lnTo>
                  <a:pt x="6349" y="1378"/>
                </a:lnTo>
                <a:lnTo>
                  <a:pt x="6498" y="1322"/>
                </a:lnTo>
                <a:lnTo>
                  <a:pt x="6591" y="1267"/>
                </a:lnTo>
                <a:lnTo>
                  <a:pt x="6703" y="1211"/>
                </a:lnTo>
                <a:lnTo>
                  <a:pt x="6908" y="1043"/>
                </a:lnTo>
                <a:lnTo>
                  <a:pt x="7131" y="894"/>
                </a:lnTo>
                <a:lnTo>
                  <a:pt x="7336" y="727"/>
                </a:lnTo>
                <a:lnTo>
                  <a:pt x="7448" y="671"/>
                </a:lnTo>
                <a:lnTo>
                  <a:pt x="7560" y="615"/>
                </a:lnTo>
                <a:lnTo>
                  <a:pt x="7671" y="578"/>
                </a:lnTo>
                <a:lnTo>
                  <a:pt x="7895" y="578"/>
                </a:lnTo>
                <a:lnTo>
                  <a:pt x="8006" y="615"/>
                </a:lnTo>
                <a:lnTo>
                  <a:pt x="8137" y="671"/>
                </a:lnTo>
                <a:lnTo>
                  <a:pt x="8248" y="764"/>
                </a:lnTo>
                <a:lnTo>
                  <a:pt x="8397" y="931"/>
                </a:lnTo>
                <a:lnTo>
                  <a:pt x="8528" y="1099"/>
                </a:lnTo>
                <a:lnTo>
                  <a:pt x="8677" y="1248"/>
                </a:lnTo>
                <a:lnTo>
                  <a:pt x="8826" y="1397"/>
                </a:lnTo>
                <a:lnTo>
                  <a:pt x="8900" y="1453"/>
                </a:lnTo>
                <a:lnTo>
                  <a:pt x="8993" y="1509"/>
                </a:lnTo>
                <a:lnTo>
                  <a:pt x="9068" y="1546"/>
                </a:lnTo>
                <a:lnTo>
                  <a:pt x="9161" y="1564"/>
                </a:lnTo>
                <a:lnTo>
                  <a:pt x="9272" y="1564"/>
                </a:lnTo>
                <a:lnTo>
                  <a:pt x="9366" y="1546"/>
                </a:lnTo>
                <a:lnTo>
                  <a:pt x="9477" y="1527"/>
                </a:lnTo>
                <a:lnTo>
                  <a:pt x="9608" y="1471"/>
                </a:lnTo>
                <a:lnTo>
                  <a:pt x="9757" y="1360"/>
                </a:lnTo>
                <a:lnTo>
                  <a:pt x="9924" y="1211"/>
                </a:lnTo>
                <a:lnTo>
                  <a:pt x="10110" y="1043"/>
                </a:lnTo>
                <a:lnTo>
                  <a:pt x="10296" y="876"/>
                </a:lnTo>
                <a:lnTo>
                  <a:pt x="10483" y="745"/>
                </a:lnTo>
                <a:lnTo>
                  <a:pt x="10576" y="708"/>
                </a:lnTo>
                <a:lnTo>
                  <a:pt x="10687" y="671"/>
                </a:lnTo>
                <a:lnTo>
                  <a:pt x="10781" y="652"/>
                </a:lnTo>
                <a:lnTo>
                  <a:pt x="10874" y="652"/>
                </a:lnTo>
                <a:lnTo>
                  <a:pt x="10967" y="689"/>
                </a:lnTo>
                <a:lnTo>
                  <a:pt x="11078" y="727"/>
                </a:lnTo>
                <a:lnTo>
                  <a:pt x="11172" y="801"/>
                </a:lnTo>
                <a:lnTo>
                  <a:pt x="11246" y="894"/>
                </a:lnTo>
                <a:lnTo>
                  <a:pt x="11395" y="1099"/>
                </a:lnTo>
                <a:lnTo>
                  <a:pt x="11544" y="1304"/>
                </a:lnTo>
                <a:lnTo>
                  <a:pt x="11637" y="1378"/>
                </a:lnTo>
                <a:lnTo>
                  <a:pt x="11730" y="1453"/>
                </a:lnTo>
                <a:lnTo>
                  <a:pt x="11879" y="1509"/>
                </a:lnTo>
                <a:lnTo>
                  <a:pt x="12028" y="1527"/>
                </a:lnTo>
                <a:lnTo>
                  <a:pt x="12177" y="1509"/>
                </a:lnTo>
                <a:lnTo>
                  <a:pt x="12326" y="1471"/>
                </a:lnTo>
                <a:lnTo>
                  <a:pt x="12456" y="1397"/>
                </a:lnTo>
                <a:lnTo>
                  <a:pt x="12586" y="1304"/>
                </a:lnTo>
                <a:lnTo>
                  <a:pt x="12810" y="1099"/>
                </a:lnTo>
                <a:lnTo>
                  <a:pt x="13015" y="894"/>
                </a:lnTo>
                <a:lnTo>
                  <a:pt x="13126" y="801"/>
                </a:lnTo>
                <a:lnTo>
                  <a:pt x="13238" y="708"/>
                </a:lnTo>
                <a:lnTo>
                  <a:pt x="13368" y="615"/>
                </a:lnTo>
                <a:lnTo>
                  <a:pt x="13517" y="578"/>
                </a:lnTo>
                <a:lnTo>
                  <a:pt x="13573" y="559"/>
                </a:lnTo>
                <a:lnTo>
                  <a:pt x="13648" y="559"/>
                </a:lnTo>
                <a:lnTo>
                  <a:pt x="13722" y="578"/>
                </a:lnTo>
                <a:lnTo>
                  <a:pt x="13778" y="615"/>
                </a:lnTo>
                <a:lnTo>
                  <a:pt x="13890" y="671"/>
                </a:lnTo>
                <a:lnTo>
                  <a:pt x="13964" y="764"/>
                </a:lnTo>
                <a:lnTo>
                  <a:pt x="14095" y="969"/>
                </a:lnTo>
                <a:lnTo>
                  <a:pt x="14169" y="1062"/>
                </a:lnTo>
                <a:lnTo>
                  <a:pt x="14243" y="1155"/>
                </a:lnTo>
                <a:lnTo>
                  <a:pt x="14337" y="1248"/>
                </a:lnTo>
                <a:lnTo>
                  <a:pt x="14448" y="1304"/>
                </a:lnTo>
                <a:lnTo>
                  <a:pt x="14597" y="1341"/>
                </a:lnTo>
                <a:lnTo>
                  <a:pt x="14746" y="1360"/>
                </a:lnTo>
                <a:lnTo>
                  <a:pt x="14895" y="1341"/>
                </a:lnTo>
                <a:lnTo>
                  <a:pt x="15025" y="1304"/>
                </a:lnTo>
                <a:lnTo>
                  <a:pt x="15156" y="1229"/>
                </a:lnTo>
                <a:lnTo>
                  <a:pt x="15286" y="1155"/>
                </a:lnTo>
                <a:lnTo>
                  <a:pt x="15398" y="1062"/>
                </a:lnTo>
                <a:lnTo>
                  <a:pt x="15510" y="950"/>
                </a:lnTo>
                <a:lnTo>
                  <a:pt x="15677" y="745"/>
                </a:lnTo>
                <a:lnTo>
                  <a:pt x="15770" y="634"/>
                </a:lnTo>
                <a:lnTo>
                  <a:pt x="15826" y="503"/>
                </a:lnTo>
                <a:lnTo>
                  <a:pt x="15882" y="410"/>
                </a:lnTo>
                <a:lnTo>
                  <a:pt x="15900" y="354"/>
                </a:lnTo>
                <a:lnTo>
                  <a:pt x="15882" y="298"/>
                </a:lnTo>
                <a:lnTo>
                  <a:pt x="15845" y="243"/>
                </a:lnTo>
                <a:lnTo>
                  <a:pt x="15770" y="205"/>
                </a:lnTo>
                <a:lnTo>
                  <a:pt x="15714" y="224"/>
                </a:lnTo>
                <a:lnTo>
                  <a:pt x="15677" y="243"/>
                </a:lnTo>
                <a:lnTo>
                  <a:pt x="15658" y="280"/>
                </a:lnTo>
                <a:lnTo>
                  <a:pt x="15528" y="466"/>
                </a:lnTo>
                <a:lnTo>
                  <a:pt x="15379" y="652"/>
                </a:lnTo>
                <a:lnTo>
                  <a:pt x="15212" y="820"/>
                </a:lnTo>
                <a:lnTo>
                  <a:pt x="15044" y="969"/>
                </a:lnTo>
                <a:lnTo>
                  <a:pt x="14951" y="1025"/>
                </a:lnTo>
                <a:lnTo>
                  <a:pt x="14858" y="1043"/>
                </a:lnTo>
                <a:lnTo>
                  <a:pt x="14765" y="1062"/>
                </a:lnTo>
                <a:lnTo>
                  <a:pt x="14653" y="1062"/>
                </a:lnTo>
                <a:lnTo>
                  <a:pt x="14560" y="1043"/>
                </a:lnTo>
                <a:lnTo>
                  <a:pt x="14467" y="987"/>
                </a:lnTo>
                <a:lnTo>
                  <a:pt x="14355" y="913"/>
                </a:lnTo>
                <a:lnTo>
                  <a:pt x="14262" y="801"/>
                </a:lnTo>
                <a:lnTo>
                  <a:pt x="14113" y="634"/>
                </a:lnTo>
                <a:lnTo>
                  <a:pt x="14039" y="540"/>
                </a:lnTo>
                <a:lnTo>
                  <a:pt x="13964" y="466"/>
                </a:lnTo>
                <a:lnTo>
                  <a:pt x="13871" y="410"/>
                </a:lnTo>
                <a:lnTo>
                  <a:pt x="13778" y="373"/>
                </a:lnTo>
                <a:lnTo>
                  <a:pt x="13666" y="336"/>
                </a:lnTo>
                <a:lnTo>
                  <a:pt x="13536" y="336"/>
                </a:lnTo>
                <a:lnTo>
                  <a:pt x="13424" y="354"/>
                </a:lnTo>
                <a:lnTo>
                  <a:pt x="13331" y="392"/>
                </a:lnTo>
                <a:lnTo>
                  <a:pt x="13238" y="429"/>
                </a:lnTo>
                <a:lnTo>
                  <a:pt x="13145" y="485"/>
                </a:lnTo>
                <a:lnTo>
                  <a:pt x="12977" y="615"/>
                </a:lnTo>
                <a:lnTo>
                  <a:pt x="12810" y="764"/>
                </a:lnTo>
                <a:lnTo>
                  <a:pt x="12661" y="913"/>
                </a:lnTo>
                <a:lnTo>
                  <a:pt x="12493" y="1043"/>
                </a:lnTo>
                <a:lnTo>
                  <a:pt x="12400" y="1118"/>
                </a:lnTo>
                <a:lnTo>
                  <a:pt x="12307" y="1174"/>
                </a:lnTo>
                <a:lnTo>
                  <a:pt x="12214" y="1211"/>
                </a:lnTo>
                <a:lnTo>
                  <a:pt x="12102" y="1248"/>
                </a:lnTo>
                <a:lnTo>
                  <a:pt x="11991" y="1248"/>
                </a:lnTo>
                <a:lnTo>
                  <a:pt x="11898" y="1229"/>
                </a:lnTo>
                <a:lnTo>
                  <a:pt x="11805" y="1192"/>
                </a:lnTo>
                <a:lnTo>
                  <a:pt x="11730" y="1118"/>
                </a:lnTo>
                <a:lnTo>
                  <a:pt x="11656" y="1043"/>
                </a:lnTo>
                <a:lnTo>
                  <a:pt x="11600" y="969"/>
                </a:lnTo>
                <a:lnTo>
                  <a:pt x="11469" y="783"/>
                </a:lnTo>
                <a:lnTo>
                  <a:pt x="11376" y="671"/>
                </a:lnTo>
                <a:lnTo>
                  <a:pt x="11283" y="578"/>
                </a:lnTo>
                <a:lnTo>
                  <a:pt x="11190" y="503"/>
                </a:lnTo>
                <a:lnTo>
                  <a:pt x="11097" y="447"/>
                </a:lnTo>
                <a:lnTo>
                  <a:pt x="10985" y="429"/>
                </a:lnTo>
                <a:lnTo>
                  <a:pt x="10892" y="410"/>
                </a:lnTo>
                <a:lnTo>
                  <a:pt x="10706" y="410"/>
                </a:lnTo>
                <a:lnTo>
                  <a:pt x="10613" y="447"/>
                </a:lnTo>
                <a:lnTo>
                  <a:pt x="10501" y="485"/>
                </a:lnTo>
                <a:lnTo>
                  <a:pt x="10315" y="596"/>
                </a:lnTo>
                <a:lnTo>
                  <a:pt x="10110" y="727"/>
                </a:lnTo>
                <a:lnTo>
                  <a:pt x="9924" y="894"/>
                </a:lnTo>
                <a:lnTo>
                  <a:pt x="9775" y="1006"/>
                </a:lnTo>
                <a:lnTo>
                  <a:pt x="9608" y="1136"/>
                </a:lnTo>
                <a:lnTo>
                  <a:pt x="9533" y="1192"/>
                </a:lnTo>
                <a:lnTo>
                  <a:pt x="9440" y="1229"/>
                </a:lnTo>
                <a:lnTo>
                  <a:pt x="9347" y="1248"/>
                </a:lnTo>
                <a:lnTo>
                  <a:pt x="9254" y="1267"/>
                </a:lnTo>
                <a:lnTo>
                  <a:pt x="9142" y="1267"/>
                </a:lnTo>
                <a:lnTo>
                  <a:pt x="9049" y="1229"/>
                </a:lnTo>
                <a:lnTo>
                  <a:pt x="8956" y="1174"/>
                </a:lnTo>
                <a:lnTo>
                  <a:pt x="8863" y="1118"/>
                </a:lnTo>
                <a:lnTo>
                  <a:pt x="8714" y="950"/>
                </a:lnTo>
                <a:lnTo>
                  <a:pt x="8584" y="801"/>
                </a:lnTo>
                <a:lnTo>
                  <a:pt x="8435" y="615"/>
                </a:lnTo>
                <a:lnTo>
                  <a:pt x="8267" y="466"/>
                </a:lnTo>
                <a:lnTo>
                  <a:pt x="8155" y="392"/>
                </a:lnTo>
                <a:lnTo>
                  <a:pt x="8062" y="354"/>
                </a:lnTo>
                <a:lnTo>
                  <a:pt x="7951" y="317"/>
                </a:lnTo>
                <a:lnTo>
                  <a:pt x="7820" y="298"/>
                </a:lnTo>
                <a:lnTo>
                  <a:pt x="7690" y="317"/>
                </a:lnTo>
                <a:lnTo>
                  <a:pt x="7541" y="336"/>
                </a:lnTo>
                <a:lnTo>
                  <a:pt x="7411" y="392"/>
                </a:lnTo>
                <a:lnTo>
                  <a:pt x="7280" y="466"/>
                </a:lnTo>
                <a:lnTo>
                  <a:pt x="7057" y="615"/>
                </a:lnTo>
                <a:lnTo>
                  <a:pt x="6833" y="783"/>
                </a:lnTo>
                <a:lnTo>
                  <a:pt x="6629" y="931"/>
                </a:lnTo>
                <a:lnTo>
                  <a:pt x="6517" y="1006"/>
                </a:lnTo>
                <a:lnTo>
                  <a:pt x="6405" y="1062"/>
                </a:lnTo>
                <a:lnTo>
                  <a:pt x="6294" y="1099"/>
                </a:lnTo>
                <a:lnTo>
                  <a:pt x="6182" y="1118"/>
                </a:lnTo>
                <a:lnTo>
                  <a:pt x="6052" y="1118"/>
                </a:lnTo>
                <a:lnTo>
                  <a:pt x="5921" y="1080"/>
                </a:lnTo>
                <a:lnTo>
                  <a:pt x="5828" y="1025"/>
                </a:lnTo>
                <a:lnTo>
                  <a:pt x="5754" y="950"/>
                </a:lnTo>
                <a:lnTo>
                  <a:pt x="5661" y="876"/>
                </a:lnTo>
                <a:lnTo>
                  <a:pt x="5586" y="783"/>
                </a:lnTo>
                <a:lnTo>
                  <a:pt x="5325" y="410"/>
                </a:lnTo>
                <a:lnTo>
                  <a:pt x="5232" y="298"/>
                </a:lnTo>
                <a:lnTo>
                  <a:pt x="5139" y="205"/>
                </a:lnTo>
                <a:lnTo>
                  <a:pt x="5028" y="131"/>
                </a:lnTo>
                <a:lnTo>
                  <a:pt x="4897" y="56"/>
                </a:lnTo>
                <a:lnTo>
                  <a:pt x="4786" y="19"/>
                </a:lnTo>
                <a:lnTo>
                  <a:pt x="46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72" name="Shape 72"/>
        <p:cNvGrpSpPr/>
        <p:nvPr/>
      </p:nvGrpSpPr>
      <p:grpSpPr>
        <a:xfrm>
          <a:off x="0" y="0"/>
          <a:ext cx="0" cy="0"/>
          <a:chOff x="0" y="0"/>
          <a:chExt cx="0" cy="0"/>
        </a:xfrm>
      </p:grpSpPr>
      <p:sp>
        <p:nvSpPr>
          <p:cNvPr id="73" name="Google Shape;73;p15"/>
          <p:cNvSpPr/>
          <p:nvPr/>
        </p:nvSpPr>
        <p:spPr>
          <a:xfrm>
            <a:off x="209475" y="134125"/>
            <a:ext cx="8724927" cy="4875183"/>
          </a:xfrm>
          <a:custGeom>
            <a:rect b="b" l="l" r="r" t="t"/>
            <a:pathLst>
              <a:path extrusionOk="0" h="51517" w="92198">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ADD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5"/>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ADDED4"/>
              </a:buClr>
              <a:buSzPts val="4800"/>
              <a:buNone/>
              <a:defRPr sz="4800">
                <a:solidFill>
                  <a:srgbClr val="ADDED4"/>
                </a:solidFill>
              </a:defRPr>
            </a:lvl1pPr>
            <a:lvl2pPr lvl="1" rtl="0" algn="ctr">
              <a:spcBef>
                <a:spcPts val="0"/>
              </a:spcBef>
              <a:spcAft>
                <a:spcPts val="0"/>
              </a:spcAft>
              <a:buClr>
                <a:srgbClr val="ADDED4"/>
              </a:buClr>
              <a:buSzPts val="4800"/>
              <a:buNone/>
              <a:defRPr sz="4800">
                <a:solidFill>
                  <a:srgbClr val="ADDED4"/>
                </a:solidFill>
              </a:defRPr>
            </a:lvl2pPr>
            <a:lvl3pPr lvl="2" rtl="0" algn="ctr">
              <a:spcBef>
                <a:spcPts val="0"/>
              </a:spcBef>
              <a:spcAft>
                <a:spcPts val="0"/>
              </a:spcAft>
              <a:buClr>
                <a:srgbClr val="ADDED4"/>
              </a:buClr>
              <a:buSzPts val="4800"/>
              <a:buNone/>
              <a:defRPr sz="4800">
                <a:solidFill>
                  <a:srgbClr val="ADDED4"/>
                </a:solidFill>
              </a:defRPr>
            </a:lvl3pPr>
            <a:lvl4pPr lvl="3" rtl="0" algn="ctr">
              <a:spcBef>
                <a:spcPts val="0"/>
              </a:spcBef>
              <a:spcAft>
                <a:spcPts val="0"/>
              </a:spcAft>
              <a:buClr>
                <a:srgbClr val="ADDED4"/>
              </a:buClr>
              <a:buSzPts val="4800"/>
              <a:buNone/>
              <a:defRPr sz="4800">
                <a:solidFill>
                  <a:srgbClr val="ADDED4"/>
                </a:solidFill>
              </a:defRPr>
            </a:lvl4pPr>
            <a:lvl5pPr lvl="4" rtl="0" algn="ctr">
              <a:spcBef>
                <a:spcPts val="0"/>
              </a:spcBef>
              <a:spcAft>
                <a:spcPts val="0"/>
              </a:spcAft>
              <a:buClr>
                <a:srgbClr val="ADDED4"/>
              </a:buClr>
              <a:buSzPts val="4800"/>
              <a:buNone/>
              <a:defRPr sz="4800">
                <a:solidFill>
                  <a:srgbClr val="ADDED4"/>
                </a:solidFill>
              </a:defRPr>
            </a:lvl5pPr>
            <a:lvl6pPr lvl="5" rtl="0" algn="ctr">
              <a:spcBef>
                <a:spcPts val="0"/>
              </a:spcBef>
              <a:spcAft>
                <a:spcPts val="0"/>
              </a:spcAft>
              <a:buClr>
                <a:srgbClr val="ADDED4"/>
              </a:buClr>
              <a:buSzPts val="4800"/>
              <a:buNone/>
              <a:defRPr sz="4800">
                <a:solidFill>
                  <a:srgbClr val="ADDED4"/>
                </a:solidFill>
              </a:defRPr>
            </a:lvl6pPr>
            <a:lvl7pPr lvl="6" rtl="0" algn="ctr">
              <a:spcBef>
                <a:spcPts val="0"/>
              </a:spcBef>
              <a:spcAft>
                <a:spcPts val="0"/>
              </a:spcAft>
              <a:buClr>
                <a:srgbClr val="ADDED4"/>
              </a:buClr>
              <a:buSzPts val="4800"/>
              <a:buNone/>
              <a:defRPr sz="4800">
                <a:solidFill>
                  <a:srgbClr val="ADDED4"/>
                </a:solidFill>
              </a:defRPr>
            </a:lvl7pPr>
            <a:lvl8pPr lvl="7" rtl="0" algn="ctr">
              <a:spcBef>
                <a:spcPts val="0"/>
              </a:spcBef>
              <a:spcAft>
                <a:spcPts val="0"/>
              </a:spcAft>
              <a:buClr>
                <a:srgbClr val="ADDED4"/>
              </a:buClr>
              <a:buSzPts val="4800"/>
              <a:buNone/>
              <a:defRPr sz="4800">
                <a:solidFill>
                  <a:srgbClr val="ADDED4"/>
                </a:solidFill>
              </a:defRPr>
            </a:lvl8pPr>
            <a:lvl9pPr lvl="8" rtl="0" algn="ctr">
              <a:spcBef>
                <a:spcPts val="0"/>
              </a:spcBef>
              <a:spcAft>
                <a:spcPts val="0"/>
              </a:spcAft>
              <a:buClr>
                <a:srgbClr val="ADDED4"/>
              </a:buClr>
              <a:buSzPts val="4800"/>
              <a:buNone/>
              <a:defRPr sz="4800">
                <a:solidFill>
                  <a:srgbClr val="ADDED4"/>
                </a:solidFill>
              </a:defRPr>
            </a:lvl9pPr>
          </a:lstStyle>
          <a:p/>
        </p:txBody>
      </p:sp>
      <p:sp>
        <p:nvSpPr>
          <p:cNvPr id="75" name="Google Shape;75;p15"/>
          <p:cNvSpPr txBox="1"/>
          <p:nvPr>
            <p:ph idx="1" type="subTitle"/>
          </p:nvPr>
        </p:nvSpPr>
        <p:spPr>
          <a:xfrm>
            <a:off x="1215000" y="3144854"/>
            <a:ext cx="67140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76" name="Google Shape;76;p15"/>
          <p:cNvSpPr/>
          <p:nvPr/>
        </p:nvSpPr>
        <p:spPr>
          <a:xfrm>
            <a:off x="3752613" y="2875113"/>
            <a:ext cx="1638687" cy="155249"/>
          </a:xfrm>
          <a:custGeom>
            <a:rect b="b" l="l" r="r" t="t"/>
            <a:pathLst>
              <a:path extrusionOk="0" h="1286" w="13574">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ADD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DDED4"/>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77" name="Shape 77"/>
        <p:cNvGrpSpPr/>
        <p:nvPr/>
      </p:nvGrpSpPr>
      <p:grpSpPr>
        <a:xfrm>
          <a:off x="0" y="0"/>
          <a:ext cx="0" cy="0"/>
          <a:chOff x="0" y="0"/>
          <a:chExt cx="0" cy="0"/>
        </a:xfrm>
      </p:grpSpPr>
      <p:sp>
        <p:nvSpPr>
          <p:cNvPr id="78" name="Google Shape;78;p16"/>
          <p:cNvSpPr/>
          <p:nvPr/>
        </p:nvSpPr>
        <p:spPr>
          <a:xfrm>
            <a:off x="184100" y="125700"/>
            <a:ext cx="8775855" cy="4892131"/>
          </a:xfrm>
          <a:custGeom>
            <a:rect b="b" l="l" r="r" t="t"/>
            <a:pathLst>
              <a:path extrusionOk="0" h="51759" w="92849">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DBB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6"/>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rtl="0" algn="ctr">
              <a:spcBef>
                <a:spcPts val="0"/>
              </a:spcBef>
              <a:spcAft>
                <a:spcPts val="0"/>
              </a:spcAft>
              <a:buSzPts val="3000"/>
              <a:buChar char="‐"/>
              <a:defRPr i="1" sz="3000"/>
            </a:lvl9pPr>
          </a:lstStyle>
          <a:p/>
        </p:txBody>
      </p:sp>
      <p:sp>
        <p:nvSpPr>
          <p:cNvPr id="80" name="Google Shape;80;p16"/>
          <p:cNvSpPr txBox="1"/>
          <p:nvPr/>
        </p:nvSpPr>
        <p:spPr>
          <a:xfrm>
            <a:off x="3593400" y="400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DBBDE5"/>
                </a:solidFill>
                <a:latin typeface="Muli"/>
                <a:ea typeface="Muli"/>
                <a:cs typeface="Muli"/>
                <a:sym typeface="Muli"/>
              </a:rPr>
              <a:t>“</a:t>
            </a:r>
            <a:endParaRPr sz="9600">
              <a:solidFill>
                <a:srgbClr val="DBBDE5"/>
              </a:solidFill>
              <a:latin typeface="Muli"/>
              <a:ea typeface="Muli"/>
              <a:cs typeface="Muli"/>
              <a:sym typeface="Muli"/>
            </a:endParaRPr>
          </a:p>
        </p:txBody>
      </p:sp>
      <p:sp>
        <p:nvSpPr>
          <p:cNvPr id="81" name="Google Shape;81;p16"/>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2" name="Google Shape;82;p16"/>
          <p:cNvSpPr/>
          <p:nvPr/>
        </p:nvSpPr>
        <p:spPr>
          <a:xfrm>
            <a:off x="4012023" y="4275600"/>
            <a:ext cx="1119955" cy="92150"/>
          </a:xfrm>
          <a:custGeom>
            <a:rect b="b" l="l" r="r" t="t"/>
            <a:pathLst>
              <a:path extrusionOk="0" h="1100" w="13369">
                <a:moveTo>
                  <a:pt x="12903" y="466"/>
                </a:moveTo>
                <a:lnTo>
                  <a:pt x="12456" y="522"/>
                </a:lnTo>
                <a:lnTo>
                  <a:pt x="11935" y="559"/>
                </a:lnTo>
                <a:lnTo>
                  <a:pt x="11414" y="578"/>
                </a:lnTo>
                <a:lnTo>
                  <a:pt x="10315" y="578"/>
                </a:lnTo>
                <a:lnTo>
                  <a:pt x="10129" y="559"/>
                </a:lnTo>
                <a:lnTo>
                  <a:pt x="9850" y="578"/>
                </a:lnTo>
                <a:lnTo>
                  <a:pt x="9719" y="578"/>
                </a:lnTo>
                <a:lnTo>
                  <a:pt x="9608" y="615"/>
                </a:lnTo>
                <a:lnTo>
                  <a:pt x="9570" y="634"/>
                </a:lnTo>
                <a:lnTo>
                  <a:pt x="9552" y="652"/>
                </a:lnTo>
                <a:lnTo>
                  <a:pt x="9552" y="690"/>
                </a:lnTo>
                <a:lnTo>
                  <a:pt x="9552" y="708"/>
                </a:lnTo>
                <a:lnTo>
                  <a:pt x="9589" y="746"/>
                </a:lnTo>
                <a:lnTo>
                  <a:pt x="9645" y="746"/>
                </a:lnTo>
                <a:lnTo>
                  <a:pt x="9794" y="764"/>
                </a:lnTo>
                <a:lnTo>
                  <a:pt x="10036" y="783"/>
                </a:lnTo>
                <a:lnTo>
                  <a:pt x="10557" y="801"/>
                </a:lnTo>
                <a:lnTo>
                  <a:pt x="11060" y="801"/>
                </a:lnTo>
                <a:lnTo>
                  <a:pt x="11581" y="783"/>
                </a:lnTo>
                <a:lnTo>
                  <a:pt x="12587" y="727"/>
                </a:lnTo>
                <a:lnTo>
                  <a:pt x="12810" y="727"/>
                </a:lnTo>
                <a:lnTo>
                  <a:pt x="13052" y="708"/>
                </a:lnTo>
                <a:lnTo>
                  <a:pt x="13127" y="671"/>
                </a:lnTo>
                <a:lnTo>
                  <a:pt x="13257" y="615"/>
                </a:lnTo>
                <a:lnTo>
                  <a:pt x="13313" y="597"/>
                </a:lnTo>
                <a:lnTo>
                  <a:pt x="13350" y="559"/>
                </a:lnTo>
                <a:lnTo>
                  <a:pt x="13369" y="522"/>
                </a:lnTo>
                <a:lnTo>
                  <a:pt x="13331" y="504"/>
                </a:lnTo>
                <a:lnTo>
                  <a:pt x="13220" y="485"/>
                </a:lnTo>
                <a:lnTo>
                  <a:pt x="13108" y="466"/>
                </a:lnTo>
                <a:close/>
                <a:moveTo>
                  <a:pt x="8398" y="317"/>
                </a:moveTo>
                <a:lnTo>
                  <a:pt x="8360" y="336"/>
                </a:lnTo>
                <a:lnTo>
                  <a:pt x="8304" y="355"/>
                </a:lnTo>
                <a:lnTo>
                  <a:pt x="8267" y="373"/>
                </a:lnTo>
                <a:lnTo>
                  <a:pt x="8249" y="410"/>
                </a:lnTo>
                <a:lnTo>
                  <a:pt x="8193" y="522"/>
                </a:lnTo>
                <a:lnTo>
                  <a:pt x="8193" y="634"/>
                </a:lnTo>
                <a:lnTo>
                  <a:pt x="8211" y="746"/>
                </a:lnTo>
                <a:lnTo>
                  <a:pt x="8249" y="801"/>
                </a:lnTo>
                <a:lnTo>
                  <a:pt x="8286" y="839"/>
                </a:lnTo>
                <a:lnTo>
                  <a:pt x="8323" y="857"/>
                </a:lnTo>
                <a:lnTo>
                  <a:pt x="8398" y="876"/>
                </a:lnTo>
                <a:lnTo>
                  <a:pt x="8491" y="876"/>
                </a:lnTo>
                <a:lnTo>
                  <a:pt x="8584" y="820"/>
                </a:lnTo>
                <a:lnTo>
                  <a:pt x="8658" y="746"/>
                </a:lnTo>
                <a:lnTo>
                  <a:pt x="8695" y="634"/>
                </a:lnTo>
                <a:lnTo>
                  <a:pt x="8714" y="541"/>
                </a:lnTo>
                <a:lnTo>
                  <a:pt x="8677" y="466"/>
                </a:lnTo>
                <a:lnTo>
                  <a:pt x="8658" y="429"/>
                </a:lnTo>
                <a:lnTo>
                  <a:pt x="8621" y="392"/>
                </a:lnTo>
                <a:lnTo>
                  <a:pt x="8584" y="373"/>
                </a:lnTo>
                <a:lnTo>
                  <a:pt x="8528" y="373"/>
                </a:lnTo>
                <a:lnTo>
                  <a:pt x="8453" y="336"/>
                </a:lnTo>
                <a:lnTo>
                  <a:pt x="8398" y="317"/>
                </a:lnTo>
                <a:close/>
                <a:moveTo>
                  <a:pt x="3203" y="578"/>
                </a:moveTo>
                <a:lnTo>
                  <a:pt x="2645" y="597"/>
                </a:lnTo>
                <a:lnTo>
                  <a:pt x="2086" y="634"/>
                </a:lnTo>
                <a:lnTo>
                  <a:pt x="1527" y="671"/>
                </a:lnTo>
                <a:lnTo>
                  <a:pt x="1230" y="671"/>
                </a:lnTo>
                <a:lnTo>
                  <a:pt x="950" y="652"/>
                </a:lnTo>
                <a:lnTo>
                  <a:pt x="392" y="634"/>
                </a:lnTo>
                <a:lnTo>
                  <a:pt x="150" y="634"/>
                </a:lnTo>
                <a:lnTo>
                  <a:pt x="94" y="652"/>
                </a:lnTo>
                <a:lnTo>
                  <a:pt x="38" y="652"/>
                </a:lnTo>
                <a:lnTo>
                  <a:pt x="19" y="690"/>
                </a:lnTo>
                <a:lnTo>
                  <a:pt x="1" y="727"/>
                </a:lnTo>
                <a:lnTo>
                  <a:pt x="19" y="764"/>
                </a:lnTo>
                <a:lnTo>
                  <a:pt x="75" y="783"/>
                </a:lnTo>
                <a:lnTo>
                  <a:pt x="187" y="839"/>
                </a:lnTo>
                <a:lnTo>
                  <a:pt x="392" y="895"/>
                </a:lnTo>
                <a:lnTo>
                  <a:pt x="615" y="932"/>
                </a:lnTo>
                <a:lnTo>
                  <a:pt x="839" y="950"/>
                </a:lnTo>
                <a:lnTo>
                  <a:pt x="1081" y="950"/>
                </a:lnTo>
                <a:lnTo>
                  <a:pt x="1304" y="932"/>
                </a:lnTo>
                <a:lnTo>
                  <a:pt x="1769" y="895"/>
                </a:lnTo>
                <a:lnTo>
                  <a:pt x="2235" y="839"/>
                </a:lnTo>
                <a:lnTo>
                  <a:pt x="2756" y="801"/>
                </a:lnTo>
                <a:lnTo>
                  <a:pt x="3278" y="783"/>
                </a:lnTo>
                <a:lnTo>
                  <a:pt x="3557" y="801"/>
                </a:lnTo>
                <a:lnTo>
                  <a:pt x="3762" y="801"/>
                </a:lnTo>
                <a:lnTo>
                  <a:pt x="3799" y="783"/>
                </a:lnTo>
                <a:lnTo>
                  <a:pt x="3836" y="727"/>
                </a:lnTo>
                <a:lnTo>
                  <a:pt x="3836" y="671"/>
                </a:lnTo>
                <a:lnTo>
                  <a:pt x="3817" y="634"/>
                </a:lnTo>
                <a:lnTo>
                  <a:pt x="3762" y="597"/>
                </a:lnTo>
                <a:lnTo>
                  <a:pt x="3482" y="597"/>
                </a:lnTo>
                <a:lnTo>
                  <a:pt x="3203" y="578"/>
                </a:lnTo>
                <a:close/>
                <a:moveTo>
                  <a:pt x="4637" y="355"/>
                </a:moveTo>
                <a:lnTo>
                  <a:pt x="4581" y="373"/>
                </a:lnTo>
                <a:lnTo>
                  <a:pt x="4544" y="392"/>
                </a:lnTo>
                <a:lnTo>
                  <a:pt x="4488" y="429"/>
                </a:lnTo>
                <a:lnTo>
                  <a:pt x="4432" y="541"/>
                </a:lnTo>
                <a:lnTo>
                  <a:pt x="4413" y="652"/>
                </a:lnTo>
                <a:lnTo>
                  <a:pt x="4432" y="764"/>
                </a:lnTo>
                <a:lnTo>
                  <a:pt x="4450" y="820"/>
                </a:lnTo>
                <a:lnTo>
                  <a:pt x="4469" y="876"/>
                </a:lnTo>
                <a:lnTo>
                  <a:pt x="4506" y="913"/>
                </a:lnTo>
                <a:lnTo>
                  <a:pt x="4562" y="932"/>
                </a:lnTo>
                <a:lnTo>
                  <a:pt x="4618" y="950"/>
                </a:lnTo>
                <a:lnTo>
                  <a:pt x="4693" y="950"/>
                </a:lnTo>
                <a:lnTo>
                  <a:pt x="4748" y="932"/>
                </a:lnTo>
                <a:lnTo>
                  <a:pt x="4804" y="895"/>
                </a:lnTo>
                <a:lnTo>
                  <a:pt x="4879" y="820"/>
                </a:lnTo>
                <a:lnTo>
                  <a:pt x="4935" y="708"/>
                </a:lnTo>
                <a:lnTo>
                  <a:pt x="4972" y="597"/>
                </a:lnTo>
                <a:lnTo>
                  <a:pt x="4972" y="485"/>
                </a:lnTo>
                <a:lnTo>
                  <a:pt x="4953" y="448"/>
                </a:lnTo>
                <a:lnTo>
                  <a:pt x="4916" y="392"/>
                </a:lnTo>
                <a:lnTo>
                  <a:pt x="4879" y="373"/>
                </a:lnTo>
                <a:lnTo>
                  <a:pt x="4841" y="355"/>
                </a:lnTo>
                <a:close/>
                <a:moveTo>
                  <a:pt x="6647" y="1"/>
                </a:moveTo>
                <a:lnTo>
                  <a:pt x="6536" y="19"/>
                </a:lnTo>
                <a:lnTo>
                  <a:pt x="6424" y="75"/>
                </a:lnTo>
                <a:lnTo>
                  <a:pt x="6238" y="187"/>
                </a:lnTo>
                <a:lnTo>
                  <a:pt x="6089" y="317"/>
                </a:lnTo>
                <a:lnTo>
                  <a:pt x="6033" y="392"/>
                </a:lnTo>
                <a:lnTo>
                  <a:pt x="5977" y="485"/>
                </a:lnTo>
                <a:lnTo>
                  <a:pt x="5959" y="578"/>
                </a:lnTo>
                <a:lnTo>
                  <a:pt x="5940" y="690"/>
                </a:lnTo>
                <a:lnTo>
                  <a:pt x="5959" y="820"/>
                </a:lnTo>
                <a:lnTo>
                  <a:pt x="5996" y="913"/>
                </a:lnTo>
                <a:lnTo>
                  <a:pt x="6052" y="988"/>
                </a:lnTo>
                <a:lnTo>
                  <a:pt x="6145" y="1043"/>
                </a:lnTo>
                <a:lnTo>
                  <a:pt x="6238" y="1081"/>
                </a:lnTo>
                <a:lnTo>
                  <a:pt x="6350" y="1099"/>
                </a:lnTo>
                <a:lnTo>
                  <a:pt x="6573" y="1099"/>
                </a:lnTo>
                <a:lnTo>
                  <a:pt x="6722" y="1081"/>
                </a:lnTo>
                <a:lnTo>
                  <a:pt x="6834" y="1043"/>
                </a:lnTo>
                <a:lnTo>
                  <a:pt x="6945" y="988"/>
                </a:lnTo>
                <a:lnTo>
                  <a:pt x="7057" y="913"/>
                </a:lnTo>
                <a:lnTo>
                  <a:pt x="7131" y="801"/>
                </a:lnTo>
                <a:lnTo>
                  <a:pt x="7187" y="690"/>
                </a:lnTo>
                <a:lnTo>
                  <a:pt x="7206" y="559"/>
                </a:lnTo>
                <a:lnTo>
                  <a:pt x="7187" y="429"/>
                </a:lnTo>
                <a:lnTo>
                  <a:pt x="7131" y="299"/>
                </a:lnTo>
                <a:lnTo>
                  <a:pt x="7076" y="206"/>
                </a:lnTo>
                <a:lnTo>
                  <a:pt x="6983" y="113"/>
                </a:lnTo>
                <a:lnTo>
                  <a:pt x="6889" y="57"/>
                </a:lnTo>
                <a:lnTo>
                  <a:pt x="6778" y="19"/>
                </a:lnTo>
                <a:lnTo>
                  <a:pt x="6647" y="1"/>
                </a:lnTo>
                <a:close/>
              </a:path>
            </a:pathLst>
          </a:custGeom>
          <a:solidFill>
            <a:srgbClr val="DBB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83" name="Shape 83"/>
        <p:cNvGrpSpPr/>
        <p:nvPr/>
      </p:nvGrpSpPr>
      <p:grpSpPr>
        <a:xfrm>
          <a:off x="0" y="0"/>
          <a:ext cx="0" cy="0"/>
          <a:chOff x="0" y="0"/>
          <a:chExt cx="0" cy="0"/>
        </a:xfrm>
      </p:grpSpPr>
      <p:sp>
        <p:nvSpPr>
          <p:cNvPr id="84" name="Google Shape;84;p17"/>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5D4E9"/>
              </a:buClr>
              <a:buSzPts val="2400"/>
              <a:buNone/>
              <a:defRPr>
                <a:solidFill>
                  <a:srgbClr val="B5D4E9"/>
                </a:solidFill>
              </a:defRPr>
            </a:lvl1pPr>
            <a:lvl2pPr lvl="1" rtl="0">
              <a:spcBef>
                <a:spcPts val="0"/>
              </a:spcBef>
              <a:spcAft>
                <a:spcPts val="0"/>
              </a:spcAft>
              <a:buClr>
                <a:srgbClr val="B5D4E9"/>
              </a:buClr>
              <a:buSzPts val="2400"/>
              <a:buNone/>
              <a:defRPr>
                <a:solidFill>
                  <a:srgbClr val="B5D4E9"/>
                </a:solidFill>
              </a:defRPr>
            </a:lvl2pPr>
            <a:lvl3pPr lvl="2" rtl="0">
              <a:spcBef>
                <a:spcPts val="0"/>
              </a:spcBef>
              <a:spcAft>
                <a:spcPts val="0"/>
              </a:spcAft>
              <a:buClr>
                <a:srgbClr val="B5D4E9"/>
              </a:buClr>
              <a:buSzPts val="2400"/>
              <a:buNone/>
              <a:defRPr>
                <a:solidFill>
                  <a:srgbClr val="B5D4E9"/>
                </a:solidFill>
              </a:defRPr>
            </a:lvl3pPr>
            <a:lvl4pPr lvl="3" rtl="0">
              <a:spcBef>
                <a:spcPts val="0"/>
              </a:spcBef>
              <a:spcAft>
                <a:spcPts val="0"/>
              </a:spcAft>
              <a:buClr>
                <a:srgbClr val="B5D4E9"/>
              </a:buClr>
              <a:buSzPts val="2400"/>
              <a:buNone/>
              <a:defRPr>
                <a:solidFill>
                  <a:srgbClr val="B5D4E9"/>
                </a:solidFill>
              </a:defRPr>
            </a:lvl4pPr>
            <a:lvl5pPr lvl="4" rtl="0">
              <a:spcBef>
                <a:spcPts val="0"/>
              </a:spcBef>
              <a:spcAft>
                <a:spcPts val="0"/>
              </a:spcAft>
              <a:buClr>
                <a:srgbClr val="B5D4E9"/>
              </a:buClr>
              <a:buSzPts val="2400"/>
              <a:buNone/>
              <a:defRPr>
                <a:solidFill>
                  <a:srgbClr val="B5D4E9"/>
                </a:solidFill>
              </a:defRPr>
            </a:lvl5pPr>
            <a:lvl6pPr lvl="5" rtl="0">
              <a:spcBef>
                <a:spcPts val="0"/>
              </a:spcBef>
              <a:spcAft>
                <a:spcPts val="0"/>
              </a:spcAft>
              <a:buClr>
                <a:srgbClr val="B5D4E9"/>
              </a:buClr>
              <a:buSzPts val="2400"/>
              <a:buNone/>
              <a:defRPr>
                <a:solidFill>
                  <a:srgbClr val="B5D4E9"/>
                </a:solidFill>
              </a:defRPr>
            </a:lvl6pPr>
            <a:lvl7pPr lvl="6" rtl="0">
              <a:spcBef>
                <a:spcPts val="0"/>
              </a:spcBef>
              <a:spcAft>
                <a:spcPts val="0"/>
              </a:spcAft>
              <a:buClr>
                <a:srgbClr val="B5D4E9"/>
              </a:buClr>
              <a:buSzPts val="2400"/>
              <a:buNone/>
              <a:defRPr>
                <a:solidFill>
                  <a:srgbClr val="B5D4E9"/>
                </a:solidFill>
              </a:defRPr>
            </a:lvl7pPr>
            <a:lvl8pPr lvl="7" rtl="0">
              <a:spcBef>
                <a:spcPts val="0"/>
              </a:spcBef>
              <a:spcAft>
                <a:spcPts val="0"/>
              </a:spcAft>
              <a:buClr>
                <a:srgbClr val="B5D4E9"/>
              </a:buClr>
              <a:buSzPts val="2400"/>
              <a:buNone/>
              <a:defRPr>
                <a:solidFill>
                  <a:srgbClr val="B5D4E9"/>
                </a:solidFill>
              </a:defRPr>
            </a:lvl8pPr>
            <a:lvl9pPr lvl="8" rtl="0">
              <a:spcBef>
                <a:spcPts val="0"/>
              </a:spcBef>
              <a:spcAft>
                <a:spcPts val="0"/>
              </a:spcAft>
              <a:buClr>
                <a:srgbClr val="B5D4E9"/>
              </a:buClr>
              <a:buSzPts val="2400"/>
              <a:buNone/>
              <a:defRPr>
                <a:solidFill>
                  <a:srgbClr val="B5D4E9"/>
                </a:solidFill>
              </a:defRPr>
            </a:lvl9pPr>
          </a:lstStyle>
          <a:p/>
        </p:txBody>
      </p:sp>
      <p:sp>
        <p:nvSpPr>
          <p:cNvPr id="85" name="Google Shape;85;p17"/>
          <p:cNvSpPr txBox="1"/>
          <p:nvPr>
            <p:ph idx="1" type="body"/>
          </p:nvPr>
        </p:nvSpPr>
        <p:spPr>
          <a:xfrm>
            <a:off x="890300" y="1200149"/>
            <a:ext cx="7363500" cy="30210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Clr>
                <a:srgbClr val="B5D4E9"/>
              </a:buClr>
              <a:buSzPts val="2200"/>
              <a:buChar char="‐"/>
              <a:defRPr/>
            </a:lvl1pPr>
            <a:lvl2pPr indent="-368300" lvl="1" marL="914400" rtl="0">
              <a:spcBef>
                <a:spcPts val="0"/>
              </a:spcBef>
              <a:spcAft>
                <a:spcPts val="0"/>
              </a:spcAft>
              <a:buClr>
                <a:srgbClr val="B5D4E9"/>
              </a:buClr>
              <a:buSzPts val="2200"/>
              <a:buChar char="‐"/>
              <a:defRPr/>
            </a:lvl2pPr>
            <a:lvl3pPr indent="-368300" lvl="2" marL="1371600" rtl="0">
              <a:spcBef>
                <a:spcPts val="0"/>
              </a:spcBef>
              <a:spcAft>
                <a:spcPts val="0"/>
              </a:spcAft>
              <a:buClr>
                <a:srgbClr val="B5D4E9"/>
              </a:buClr>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86" name="Google Shape;86;p17"/>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87" name="Google Shape;87;p17"/>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B5D4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88" name="Shape 88"/>
        <p:cNvGrpSpPr/>
        <p:nvPr/>
      </p:nvGrpSpPr>
      <p:grpSpPr>
        <a:xfrm>
          <a:off x="0" y="0"/>
          <a:ext cx="0" cy="0"/>
          <a:chOff x="0" y="0"/>
          <a:chExt cx="0" cy="0"/>
        </a:xfrm>
      </p:grpSpPr>
      <p:sp>
        <p:nvSpPr>
          <p:cNvPr id="89" name="Google Shape;89;p18"/>
          <p:cNvSpPr/>
          <p:nvPr/>
        </p:nvSpPr>
        <p:spPr>
          <a:xfrm>
            <a:off x="117200" y="115225"/>
            <a:ext cx="8909558" cy="4913024"/>
          </a:xfrm>
          <a:custGeom>
            <a:rect b="b" l="l" r="r" t="t"/>
            <a:pathLst>
              <a:path extrusionOk="0" h="51200" w="92849">
                <a:moveTo>
                  <a:pt x="15026" y="1005"/>
                </a:moveTo>
                <a:lnTo>
                  <a:pt x="15026" y="1005"/>
                </a:lnTo>
                <a:lnTo>
                  <a:pt x="15026" y="1005"/>
                </a:lnTo>
                <a:close/>
                <a:moveTo>
                  <a:pt x="15026" y="1005"/>
                </a:moveTo>
                <a:lnTo>
                  <a:pt x="14970" y="1099"/>
                </a:lnTo>
                <a:lnTo>
                  <a:pt x="14978" y="1087"/>
                </a:lnTo>
                <a:lnTo>
                  <a:pt x="15026" y="1005"/>
                </a:lnTo>
                <a:close/>
                <a:moveTo>
                  <a:pt x="14970" y="1099"/>
                </a:moveTo>
                <a:lnTo>
                  <a:pt x="14970" y="1099"/>
                </a:lnTo>
                <a:lnTo>
                  <a:pt x="14970" y="1099"/>
                </a:lnTo>
                <a:close/>
                <a:moveTo>
                  <a:pt x="37907" y="112"/>
                </a:moveTo>
                <a:lnTo>
                  <a:pt x="37851" y="130"/>
                </a:lnTo>
                <a:lnTo>
                  <a:pt x="37758" y="168"/>
                </a:lnTo>
                <a:lnTo>
                  <a:pt x="37535" y="298"/>
                </a:lnTo>
                <a:lnTo>
                  <a:pt x="37274" y="503"/>
                </a:lnTo>
                <a:lnTo>
                  <a:pt x="37013" y="708"/>
                </a:lnTo>
                <a:lnTo>
                  <a:pt x="36771" y="931"/>
                </a:lnTo>
                <a:lnTo>
                  <a:pt x="36474" y="1210"/>
                </a:lnTo>
                <a:lnTo>
                  <a:pt x="36436" y="1266"/>
                </a:lnTo>
                <a:lnTo>
                  <a:pt x="36436" y="1285"/>
                </a:lnTo>
                <a:lnTo>
                  <a:pt x="36455" y="1285"/>
                </a:lnTo>
                <a:lnTo>
                  <a:pt x="36548" y="1266"/>
                </a:lnTo>
                <a:lnTo>
                  <a:pt x="36660" y="1210"/>
                </a:lnTo>
                <a:lnTo>
                  <a:pt x="36902" y="1099"/>
                </a:lnTo>
                <a:lnTo>
                  <a:pt x="37051" y="1005"/>
                </a:lnTo>
                <a:lnTo>
                  <a:pt x="37274" y="857"/>
                </a:lnTo>
                <a:lnTo>
                  <a:pt x="37591" y="633"/>
                </a:lnTo>
                <a:lnTo>
                  <a:pt x="37740" y="521"/>
                </a:lnTo>
                <a:lnTo>
                  <a:pt x="37851" y="391"/>
                </a:lnTo>
                <a:lnTo>
                  <a:pt x="37944" y="279"/>
                </a:lnTo>
                <a:lnTo>
                  <a:pt x="37963" y="242"/>
                </a:lnTo>
                <a:lnTo>
                  <a:pt x="37982" y="186"/>
                </a:lnTo>
                <a:lnTo>
                  <a:pt x="37963" y="130"/>
                </a:lnTo>
                <a:lnTo>
                  <a:pt x="37907" y="112"/>
                </a:lnTo>
                <a:close/>
                <a:moveTo>
                  <a:pt x="26885" y="1396"/>
                </a:moveTo>
                <a:lnTo>
                  <a:pt x="26867" y="1452"/>
                </a:lnTo>
                <a:lnTo>
                  <a:pt x="26885" y="1415"/>
                </a:lnTo>
                <a:lnTo>
                  <a:pt x="26885" y="1396"/>
                </a:lnTo>
                <a:close/>
                <a:moveTo>
                  <a:pt x="34537" y="149"/>
                </a:moveTo>
                <a:lnTo>
                  <a:pt x="34481" y="168"/>
                </a:lnTo>
                <a:lnTo>
                  <a:pt x="34388" y="205"/>
                </a:lnTo>
                <a:lnTo>
                  <a:pt x="34314" y="279"/>
                </a:lnTo>
                <a:lnTo>
                  <a:pt x="34109" y="466"/>
                </a:lnTo>
                <a:lnTo>
                  <a:pt x="33904" y="708"/>
                </a:lnTo>
                <a:lnTo>
                  <a:pt x="33532" y="1192"/>
                </a:lnTo>
                <a:lnTo>
                  <a:pt x="33364" y="1452"/>
                </a:lnTo>
                <a:lnTo>
                  <a:pt x="33625" y="1229"/>
                </a:lnTo>
                <a:lnTo>
                  <a:pt x="34072" y="838"/>
                </a:lnTo>
                <a:lnTo>
                  <a:pt x="34295" y="633"/>
                </a:lnTo>
                <a:lnTo>
                  <a:pt x="34481" y="428"/>
                </a:lnTo>
                <a:lnTo>
                  <a:pt x="34556" y="354"/>
                </a:lnTo>
                <a:lnTo>
                  <a:pt x="34593" y="279"/>
                </a:lnTo>
                <a:lnTo>
                  <a:pt x="34612" y="223"/>
                </a:lnTo>
                <a:lnTo>
                  <a:pt x="34593" y="186"/>
                </a:lnTo>
                <a:lnTo>
                  <a:pt x="34537" y="149"/>
                </a:lnTo>
                <a:close/>
                <a:moveTo>
                  <a:pt x="22361" y="242"/>
                </a:moveTo>
                <a:lnTo>
                  <a:pt x="22287" y="261"/>
                </a:lnTo>
                <a:lnTo>
                  <a:pt x="22193" y="317"/>
                </a:lnTo>
                <a:lnTo>
                  <a:pt x="22119" y="410"/>
                </a:lnTo>
                <a:lnTo>
                  <a:pt x="22045" y="503"/>
                </a:lnTo>
                <a:lnTo>
                  <a:pt x="21877" y="745"/>
                </a:lnTo>
                <a:lnTo>
                  <a:pt x="21747" y="1005"/>
                </a:lnTo>
                <a:lnTo>
                  <a:pt x="21654" y="1229"/>
                </a:lnTo>
                <a:lnTo>
                  <a:pt x="21560" y="1452"/>
                </a:lnTo>
                <a:lnTo>
                  <a:pt x="21784" y="1266"/>
                </a:lnTo>
                <a:lnTo>
                  <a:pt x="22138" y="912"/>
                </a:lnTo>
                <a:lnTo>
                  <a:pt x="22324" y="708"/>
                </a:lnTo>
                <a:lnTo>
                  <a:pt x="22454" y="540"/>
                </a:lnTo>
                <a:lnTo>
                  <a:pt x="22491" y="466"/>
                </a:lnTo>
                <a:lnTo>
                  <a:pt x="22529" y="391"/>
                </a:lnTo>
                <a:lnTo>
                  <a:pt x="22529" y="335"/>
                </a:lnTo>
                <a:lnTo>
                  <a:pt x="22510" y="298"/>
                </a:lnTo>
                <a:lnTo>
                  <a:pt x="22436" y="242"/>
                </a:lnTo>
                <a:close/>
                <a:moveTo>
                  <a:pt x="33364" y="1452"/>
                </a:moveTo>
                <a:lnTo>
                  <a:pt x="33364" y="1452"/>
                </a:lnTo>
                <a:lnTo>
                  <a:pt x="33364" y="1452"/>
                </a:lnTo>
                <a:close/>
                <a:moveTo>
                  <a:pt x="66858" y="242"/>
                </a:moveTo>
                <a:lnTo>
                  <a:pt x="66784" y="261"/>
                </a:lnTo>
                <a:lnTo>
                  <a:pt x="66691" y="317"/>
                </a:lnTo>
                <a:lnTo>
                  <a:pt x="66616" y="410"/>
                </a:lnTo>
                <a:lnTo>
                  <a:pt x="66542" y="503"/>
                </a:lnTo>
                <a:lnTo>
                  <a:pt x="66393" y="745"/>
                </a:lnTo>
                <a:lnTo>
                  <a:pt x="66262" y="1005"/>
                </a:lnTo>
                <a:lnTo>
                  <a:pt x="66151" y="1229"/>
                </a:lnTo>
                <a:lnTo>
                  <a:pt x="66076" y="1452"/>
                </a:lnTo>
                <a:lnTo>
                  <a:pt x="66281" y="1266"/>
                </a:lnTo>
                <a:lnTo>
                  <a:pt x="66653" y="912"/>
                </a:lnTo>
                <a:lnTo>
                  <a:pt x="66821" y="708"/>
                </a:lnTo>
                <a:lnTo>
                  <a:pt x="66951" y="540"/>
                </a:lnTo>
                <a:lnTo>
                  <a:pt x="67007" y="466"/>
                </a:lnTo>
                <a:lnTo>
                  <a:pt x="67026" y="391"/>
                </a:lnTo>
                <a:lnTo>
                  <a:pt x="67026" y="335"/>
                </a:lnTo>
                <a:lnTo>
                  <a:pt x="67007" y="298"/>
                </a:lnTo>
                <a:lnTo>
                  <a:pt x="66933" y="242"/>
                </a:lnTo>
                <a:close/>
                <a:moveTo>
                  <a:pt x="36771" y="354"/>
                </a:moveTo>
                <a:lnTo>
                  <a:pt x="36678" y="372"/>
                </a:lnTo>
                <a:lnTo>
                  <a:pt x="36585" y="428"/>
                </a:lnTo>
                <a:lnTo>
                  <a:pt x="36343" y="596"/>
                </a:lnTo>
                <a:lnTo>
                  <a:pt x="36101" y="801"/>
                </a:lnTo>
                <a:lnTo>
                  <a:pt x="35636" y="1229"/>
                </a:lnTo>
                <a:lnTo>
                  <a:pt x="35375" y="1471"/>
                </a:lnTo>
                <a:lnTo>
                  <a:pt x="35673" y="1303"/>
                </a:lnTo>
                <a:lnTo>
                  <a:pt x="36231" y="987"/>
                </a:lnTo>
                <a:lnTo>
                  <a:pt x="36511" y="801"/>
                </a:lnTo>
                <a:lnTo>
                  <a:pt x="36753" y="633"/>
                </a:lnTo>
                <a:lnTo>
                  <a:pt x="36827" y="559"/>
                </a:lnTo>
                <a:lnTo>
                  <a:pt x="36883" y="484"/>
                </a:lnTo>
                <a:lnTo>
                  <a:pt x="36920" y="428"/>
                </a:lnTo>
                <a:lnTo>
                  <a:pt x="36902" y="391"/>
                </a:lnTo>
                <a:lnTo>
                  <a:pt x="36846" y="354"/>
                </a:lnTo>
                <a:close/>
                <a:moveTo>
                  <a:pt x="61478" y="335"/>
                </a:moveTo>
                <a:lnTo>
                  <a:pt x="61384" y="372"/>
                </a:lnTo>
                <a:lnTo>
                  <a:pt x="61291" y="410"/>
                </a:lnTo>
                <a:lnTo>
                  <a:pt x="61217" y="484"/>
                </a:lnTo>
                <a:lnTo>
                  <a:pt x="61049" y="670"/>
                </a:lnTo>
                <a:lnTo>
                  <a:pt x="60900" y="875"/>
                </a:lnTo>
                <a:lnTo>
                  <a:pt x="60789" y="1099"/>
                </a:lnTo>
                <a:lnTo>
                  <a:pt x="60696" y="1285"/>
                </a:lnTo>
                <a:lnTo>
                  <a:pt x="60640" y="1415"/>
                </a:lnTo>
                <a:lnTo>
                  <a:pt x="60640" y="1471"/>
                </a:lnTo>
                <a:lnTo>
                  <a:pt x="60751" y="1396"/>
                </a:lnTo>
                <a:lnTo>
                  <a:pt x="60900" y="1266"/>
                </a:lnTo>
                <a:lnTo>
                  <a:pt x="61087" y="1099"/>
                </a:lnTo>
                <a:lnTo>
                  <a:pt x="61273" y="894"/>
                </a:lnTo>
                <a:lnTo>
                  <a:pt x="61440" y="689"/>
                </a:lnTo>
                <a:lnTo>
                  <a:pt x="61552" y="521"/>
                </a:lnTo>
                <a:lnTo>
                  <a:pt x="61589" y="447"/>
                </a:lnTo>
                <a:lnTo>
                  <a:pt x="61589" y="391"/>
                </a:lnTo>
                <a:lnTo>
                  <a:pt x="61589" y="354"/>
                </a:lnTo>
                <a:lnTo>
                  <a:pt x="61552" y="335"/>
                </a:lnTo>
                <a:close/>
                <a:moveTo>
                  <a:pt x="16962" y="335"/>
                </a:moveTo>
                <a:lnTo>
                  <a:pt x="16887" y="372"/>
                </a:lnTo>
                <a:lnTo>
                  <a:pt x="16794" y="410"/>
                </a:lnTo>
                <a:lnTo>
                  <a:pt x="16701" y="484"/>
                </a:lnTo>
                <a:lnTo>
                  <a:pt x="16552" y="670"/>
                </a:lnTo>
                <a:lnTo>
                  <a:pt x="16403" y="875"/>
                </a:lnTo>
                <a:lnTo>
                  <a:pt x="16273" y="1099"/>
                </a:lnTo>
                <a:lnTo>
                  <a:pt x="16198" y="1285"/>
                </a:lnTo>
                <a:lnTo>
                  <a:pt x="16143" y="1415"/>
                </a:lnTo>
                <a:lnTo>
                  <a:pt x="16143" y="1471"/>
                </a:lnTo>
                <a:lnTo>
                  <a:pt x="16236" y="1396"/>
                </a:lnTo>
                <a:lnTo>
                  <a:pt x="16403" y="1266"/>
                </a:lnTo>
                <a:lnTo>
                  <a:pt x="16589" y="1099"/>
                </a:lnTo>
                <a:lnTo>
                  <a:pt x="16776" y="894"/>
                </a:lnTo>
                <a:lnTo>
                  <a:pt x="16925" y="689"/>
                </a:lnTo>
                <a:lnTo>
                  <a:pt x="17055" y="521"/>
                </a:lnTo>
                <a:lnTo>
                  <a:pt x="17073" y="447"/>
                </a:lnTo>
                <a:lnTo>
                  <a:pt x="17092" y="391"/>
                </a:lnTo>
                <a:lnTo>
                  <a:pt x="17092" y="354"/>
                </a:lnTo>
                <a:lnTo>
                  <a:pt x="17055" y="335"/>
                </a:lnTo>
                <a:close/>
                <a:moveTo>
                  <a:pt x="46229" y="298"/>
                </a:moveTo>
                <a:lnTo>
                  <a:pt x="46174" y="317"/>
                </a:lnTo>
                <a:lnTo>
                  <a:pt x="46118" y="354"/>
                </a:lnTo>
                <a:lnTo>
                  <a:pt x="46062" y="428"/>
                </a:lnTo>
                <a:lnTo>
                  <a:pt x="45931" y="614"/>
                </a:lnTo>
                <a:lnTo>
                  <a:pt x="45801" y="857"/>
                </a:lnTo>
                <a:lnTo>
                  <a:pt x="45689" y="1099"/>
                </a:lnTo>
                <a:lnTo>
                  <a:pt x="45615" y="1303"/>
                </a:lnTo>
                <a:lnTo>
                  <a:pt x="45578" y="1434"/>
                </a:lnTo>
                <a:lnTo>
                  <a:pt x="45578" y="1471"/>
                </a:lnTo>
                <a:lnTo>
                  <a:pt x="45596" y="1471"/>
                </a:lnTo>
                <a:lnTo>
                  <a:pt x="45764" y="1266"/>
                </a:lnTo>
                <a:lnTo>
                  <a:pt x="46043" y="912"/>
                </a:lnTo>
                <a:lnTo>
                  <a:pt x="46174" y="708"/>
                </a:lnTo>
                <a:lnTo>
                  <a:pt x="46267" y="540"/>
                </a:lnTo>
                <a:lnTo>
                  <a:pt x="46304" y="391"/>
                </a:lnTo>
                <a:lnTo>
                  <a:pt x="46304" y="354"/>
                </a:lnTo>
                <a:lnTo>
                  <a:pt x="46285" y="317"/>
                </a:lnTo>
                <a:lnTo>
                  <a:pt x="46229" y="298"/>
                </a:lnTo>
                <a:close/>
                <a:moveTo>
                  <a:pt x="60640" y="1471"/>
                </a:moveTo>
                <a:lnTo>
                  <a:pt x="60640" y="1471"/>
                </a:lnTo>
                <a:lnTo>
                  <a:pt x="60640" y="1471"/>
                </a:lnTo>
                <a:close/>
                <a:moveTo>
                  <a:pt x="20201" y="372"/>
                </a:moveTo>
                <a:lnTo>
                  <a:pt x="20145" y="410"/>
                </a:lnTo>
                <a:lnTo>
                  <a:pt x="20071" y="466"/>
                </a:lnTo>
                <a:lnTo>
                  <a:pt x="19922" y="614"/>
                </a:lnTo>
                <a:lnTo>
                  <a:pt x="19773" y="819"/>
                </a:lnTo>
                <a:lnTo>
                  <a:pt x="19624" y="1043"/>
                </a:lnTo>
                <a:lnTo>
                  <a:pt x="19494" y="1247"/>
                </a:lnTo>
                <a:lnTo>
                  <a:pt x="19419" y="1415"/>
                </a:lnTo>
                <a:lnTo>
                  <a:pt x="19382" y="1508"/>
                </a:lnTo>
                <a:lnTo>
                  <a:pt x="19401" y="1508"/>
                </a:lnTo>
                <a:lnTo>
                  <a:pt x="19457" y="1471"/>
                </a:lnTo>
                <a:lnTo>
                  <a:pt x="19624" y="1322"/>
                </a:lnTo>
                <a:lnTo>
                  <a:pt x="19885" y="1080"/>
                </a:lnTo>
                <a:lnTo>
                  <a:pt x="20015" y="950"/>
                </a:lnTo>
                <a:lnTo>
                  <a:pt x="20183" y="763"/>
                </a:lnTo>
                <a:lnTo>
                  <a:pt x="20257" y="652"/>
                </a:lnTo>
                <a:lnTo>
                  <a:pt x="20313" y="559"/>
                </a:lnTo>
                <a:lnTo>
                  <a:pt x="20313" y="466"/>
                </a:lnTo>
                <a:lnTo>
                  <a:pt x="20313" y="428"/>
                </a:lnTo>
                <a:lnTo>
                  <a:pt x="20294" y="391"/>
                </a:lnTo>
                <a:lnTo>
                  <a:pt x="20257" y="372"/>
                </a:lnTo>
                <a:close/>
                <a:moveTo>
                  <a:pt x="38745" y="410"/>
                </a:moveTo>
                <a:lnTo>
                  <a:pt x="38652" y="428"/>
                </a:lnTo>
                <a:lnTo>
                  <a:pt x="38559" y="521"/>
                </a:lnTo>
                <a:lnTo>
                  <a:pt x="38447" y="614"/>
                </a:lnTo>
                <a:lnTo>
                  <a:pt x="38242" y="819"/>
                </a:lnTo>
                <a:lnTo>
                  <a:pt x="38131" y="950"/>
                </a:lnTo>
                <a:lnTo>
                  <a:pt x="38037" y="1080"/>
                </a:lnTo>
                <a:lnTo>
                  <a:pt x="37907" y="1285"/>
                </a:lnTo>
                <a:lnTo>
                  <a:pt x="37851" y="1396"/>
                </a:lnTo>
                <a:lnTo>
                  <a:pt x="37814" y="1471"/>
                </a:lnTo>
                <a:lnTo>
                  <a:pt x="37814" y="1508"/>
                </a:lnTo>
                <a:lnTo>
                  <a:pt x="37870" y="1508"/>
                </a:lnTo>
                <a:lnTo>
                  <a:pt x="38093" y="1322"/>
                </a:lnTo>
                <a:lnTo>
                  <a:pt x="38447" y="1005"/>
                </a:lnTo>
                <a:lnTo>
                  <a:pt x="38615" y="819"/>
                </a:lnTo>
                <a:lnTo>
                  <a:pt x="38764" y="652"/>
                </a:lnTo>
                <a:lnTo>
                  <a:pt x="38801" y="577"/>
                </a:lnTo>
                <a:lnTo>
                  <a:pt x="38838" y="521"/>
                </a:lnTo>
                <a:lnTo>
                  <a:pt x="38838" y="466"/>
                </a:lnTo>
                <a:lnTo>
                  <a:pt x="38819" y="428"/>
                </a:lnTo>
                <a:lnTo>
                  <a:pt x="38782" y="410"/>
                </a:lnTo>
                <a:close/>
                <a:moveTo>
                  <a:pt x="41966" y="149"/>
                </a:moveTo>
                <a:lnTo>
                  <a:pt x="41891" y="186"/>
                </a:lnTo>
                <a:lnTo>
                  <a:pt x="41798" y="242"/>
                </a:lnTo>
                <a:lnTo>
                  <a:pt x="41705" y="335"/>
                </a:lnTo>
                <a:lnTo>
                  <a:pt x="41612" y="447"/>
                </a:lnTo>
                <a:lnTo>
                  <a:pt x="41445" y="708"/>
                </a:lnTo>
                <a:lnTo>
                  <a:pt x="41277" y="987"/>
                </a:lnTo>
                <a:lnTo>
                  <a:pt x="41147" y="1247"/>
                </a:lnTo>
                <a:lnTo>
                  <a:pt x="41016" y="1508"/>
                </a:lnTo>
                <a:lnTo>
                  <a:pt x="41240" y="1285"/>
                </a:lnTo>
                <a:lnTo>
                  <a:pt x="41649" y="857"/>
                </a:lnTo>
                <a:lnTo>
                  <a:pt x="41836" y="633"/>
                </a:lnTo>
                <a:lnTo>
                  <a:pt x="42003" y="428"/>
                </a:lnTo>
                <a:lnTo>
                  <a:pt x="42115" y="261"/>
                </a:lnTo>
                <a:lnTo>
                  <a:pt x="42133" y="223"/>
                </a:lnTo>
                <a:lnTo>
                  <a:pt x="42133" y="186"/>
                </a:lnTo>
                <a:lnTo>
                  <a:pt x="42059" y="149"/>
                </a:lnTo>
                <a:close/>
                <a:moveTo>
                  <a:pt x="64699" y="372"/>
                </a:moveTo>
                <a:lnTo>
                  <a:pt x="64643" y="410"/>
                </a:lnTo>
                <a:lnTo>
                  <a:pt x="64587" y="466"/>
                </a:lnTo>
                <a:lnTo>
                  <a:pt x="64438" y="614"/>
                </a:lnTo>
                <a:lnTo>
                  <a:pt x="64270" y="819"/>
                </a:lnTo>
                <a:lnTo>
                  <a:pt x="64121" y="1043"/>
                </a:lnTo>
                <a:lnTo>
                  <a:pt x="64010" y="1247"/>
                </a:lnTo>
                <a:lnTo>
                  <a:pt x="63917" y="1415"/>
                </a:lnTo>
                <a:lnTo>
                  <a:pt x="63879" y="1508"/>
                </a:lnTo>
                <a:lnTo>
                  <a:pt x="63917" y="1508"/>
                </a:lnTo>
                <a:lnTo>
                  <a:pt x="63954" y="1471"/>
                </a:lnTo>
                <a:lnTo>
                  <a:pt x="64140" y="1322"/>
                </a:lnTo>
                <a:lnTo>
                  <a:pt x="64401" y="1080"/>
                </a:lnTo>
                <a:lnTo>
                  <a:pt x="64512" y="950"/>
                </a:lnTo>
                <a:lnTo>
                  <a:pt x="64680" y="763"/>
                </a:lnTo>
                <a:lnTo>
                  <a:pt x="64754" y="652"/>
                </a:lnTo>
                <a:lnTo>
                  <a:pt x="64810" y="559"/>
                </a:lnTo>
                <a:lnTo>
                  <a:pt x="64829" y="466"/>
                </a:lnTo>
                <a:lnTo>
                  <a:pt x="64810" y="428"/>
                </a:lnTo>
                <a:lnTo>
                  <a:pt x="64792" y="391"/>
                </a:lnTo>
                <a:lnTo>
                  <a:pt x="64754" y="372"/>
                </a:lnTo>
                <a:close/>
                <a:moveTo>
                  <a:pt x="2924" y="149"/>
                </a:moveTo>
                <a:lnTo>
                  <a:pt x="2812" y="186"/>
                </a:lnTo>
                <a:lnTo>
                  <a:pt x="2700" y="223"/>
                </a:lnTo>
                <a:lnTo>
                  <a:pt x="2607" y="298"/>
                </a:lnTo>
                <a:lnTo>
                  <a:pt x="2533" y="372"/>
                </a:lnTo>
                <a:lnTo>
                  <a:pt x="2440" y="466"/>
                </a:lnTo>
                <a:lnTo>
                  <a:pt x="2365" y="559"/>
                </a:lnTo>
                <a:lnTo>
                  <a:pt x="2235" y="782"/>
                </a:lnTo>
                <a:lnTo>
                  <a:pt x="2123" y="1005"/>
                </a:lnTo>
                <a:lnTo>
                  <a:pt x="2030" y="1229"/>
                </a:lnTo>
                <a:lnTo>
                  <a:pt x="1956" y="1396"/>
                </a:lnTo>
                <a:lnTo>
                  <a:pt x="1881" y="1527"/>
                </a:lnTo>
                <a:lnTo>
                  <a:pt x="2272" y="1080"/>
                </a:lnTo>
                <a:lnTo>
                  <a:pt x="2477" y="875"/>
                </a:lnTo>
                <a:lnTo>
                  <a:pt x="2682" y="670"/>
                </a:lnTo>
                <a:lnTo>
                  <a:pt x="2849" y="521"/>
                </a:lnTo>
                <a:lnTo>
                  <a:pt x="3054" y="335"/>
                </a:lnTo>
                <a:lnTo>
                  <a:pt x="3110" y="261"/>
                </a:lnTo>
                <a:lnTo>
                  <a:pt x="3129" y="223"/>
                </a:lnTo>
                <a:lnTo>
                  <a:pt x="3129" y="186"/>
                </a:lnTo>
                <a:lnTo>
                  <a:pt x="3110" y="168"/>
                </a:lnTo>
                <a:lnTo>
                  <a:pt x="3073" y="149"/>
                </a:lnTo>
                <a:close/>
                <a:moveTo>
                  <a:pt x="47421" y="149"/>
                </a:moveTo>
                <a:lnTo>
                  <a:pt x="47309" y="186"/>
                </a:lnTo>
                <a:lnTo>
                  <a:pt x="47216" y="223"/>
                </a:lnTo>
                <a:lnTo>
                  <a:pt x="47123" y="298"/>
                </a:lnTo>
                <a:lnTo>
                  <a:pt x="47030" y="372"/>
                </a:lnTo>
                <a:lnTo>
                  <a:pt x="46937" y="466"/>
                </a:lnTo>
                <a:lnTo>
                  <a:pt x="46881" y="559"/>
                </a:lnTo>
                <a:lnTo>
                  <a:pt x="46751" y="782"/>
                </a:lnTo>
                <a:lnTo>
                  <a:pt x="46639" y="1005"/>
                </a:lnTo>
                <a:lnTo>
                  <a:pt x="46546" y="1229"/>
                </a:lnTo>
                <a:lnTo>
                  <a:pt x="46453" y="1396"/>
                </a:lnTo>
                <a:lnTo>
                  <a:pt x="46378" y="1527"/>
                </a:lnTo>
                <a:lnTo>
                  <a:pt x="46769" y="1080"/>
                </a:lnTo>
                <a:lnTo>
                  <a:pt x="46974" y="875"/>
                </a:lnTo>
                <a:lnTo>
                  <a:pt x="47179" y="670"/>
                </a:lnTo>
                <a:lnTo>
                  <a:pt x="47346" y="521"/>
                </a:lnTo>
                <a:lnTo>
                  <a:pt x="47551" y="335"/>
                </a:lnTo>
                <a:lnTo>
                  <a:pt x="47607" y="261"/>
                </a:lnTo>
                <a:lnTo>
                  <a:pt x="47626" y="223"/>
                </a:lnTo>
                <a:lnTo>
                  <a:pt x="47626" y="186"/>
                </a:lnTo>
                <a:lnTo>
                  <a:pt x="47607" y="168"/>
                </a:lnTo>
                <a:lnTo>
                  <a:pt x="47570" y="149"/>
                </a:lnTo>
                <a:close/>
                <a:moveTo>
                  <a:pt x="16105" y="56"/>
                </a:moveTo>
                <a:lnTo>
                  <a:pt x="16050" y="75"/>
                </a:lnTo>
                <a:lnTo>
                  <a:pt x="15919" y="149"/>
                </a:lnTo>
                <a:lnTo>
                  <a:pt x="15789" y="261"/>
                </a:lnTo>
                <a:lnTo>
                  <a:pt x="15565" y="484"/>
                </a:lnTo>
                <a:lnTo>
                  <a:pt x="15416" y="614"/>
                </a:lnTo>
                <a:lnTo>
                  <a:pt x="15193" y="857"/>
                </a:lnTo>
                <a:lnTo>
                  <a:pt x="15063" y="968"/>
                </a:lnTo>
                <a:lnTo>
                  <a:pt x="14978" y="1087"/>
                </a:lnTo>
                <a:lnTo>
                  <a:pt x="14895" y="1229"/>
                </a:lnTo>
                <a:lnTo>
                  <a:pt x="14839" y="1359"/>
                </a:lnTo>
                <a:lnTo>
                  <a:pt x="14802" y="1471"/>
                </a:lnTo>
                <a:lnTo>
                  <a:pt x="14802" y="1508"/>
                </a:lnTo>
                <a:lnTo>
                  <a:pt x="14802" y="1527"/>
                </a:lnTo>
                <a:lnTo>
                  <a:pt x="14839" y="1508"/>
                </a:lnTo>
                <a:lnTo>
                  <a:pt x="14895" y="1490"/>
                </a:lnTo>
                <a:lnTo>
                  <a:pt x="15193" y="1247"/>
                </a:lnTo>
                <a:lnTo>
                  <a:pt x="15677" y="819"/>
                </a:lnTo>
                <a:lnTo>
                  <a:pt x="15919" y="596"/>
                </a:lnTo>
                <a:lnTo>
                  <a:pt x="16105" y="391"/>
                </a:lnTo>
                <a:lnTo>
                  <a:pt x="16161" y="298"/>
                </a:lnTo>
                <a:lnTo>
                  <a:pt x="16217" y="223"/>
                </a:lnTo>
                <a:lnTo>
                  <a:pt x="16236" y="149"/>
                </a:lnTo>
                <a:lnTo>
                  <a:pt x="16217" y="93"/>
                </a:lnTo>
                <a:lnTo>
                  <a:pt x="16180" y="75"/>
                </a:lnTo>
                <a:lnTo>
                  <a:pt x="16143" y="56"/>
                </a:lnTo>
                <a:close/>
                <a:moveTo>
                  <a:pt x="35543" y="261"/>
                </a:moveTo>
                <a:lnTo>
                  <a:pt x="35450" y="279"/>
                </a:lnTo>
                <a:lnTo>
                  <a:pt x="35338" y="335"/>
                </a:lnTo>
                <a:lnTo>
                  <a:pt x="35245" y="410"/>
                </a:lnTo>
                <a:lnTo>
                  <a:pt x="35133" y="503"/>
                </a:lnTo>
                <a:lnTo>
                  <a:pt x="34947" y="689"/>
                </a:lnTo>
                <a:lnTo>
                  <a:pt x="34798" y="838"/>
                </a:lnTo>
                <a:lnTo>
                  <a:pt x="34686" y="1005"/>
                </a:lnTo>
                <a:lnTo>
                  <a:pt x="34519" y="1247"/>
                </a:lnTo>
                <a:lnTo>
                  <a:pt x="34407" y="1471"/>
                </a:lnTo>
                <a:lnTo>
                  <a:pt x="34388" y="1527"/>
                </a:lnTo>
                <a:lnTo>
                  <a:pt x="34407" y="1527"/>
                </a:lnTo>
                <a:lnTo>
                  <a:pt x="35338" y="745"/>
                </a:lnTo>
                <a:lnTo>
                  <a:pt x="35505" y="614"/>
                </a:lnTo>
                <a:lnTo>
                  <a:pt x="35598" y="521"/>
                </a:lnTo>
                <a:lnTo>
                  <a:pt x="35692" y="447"/>
                </a:lnTo>
                <a:lnTo>
                  <a:pt x="35747" y="372"/>
                </a:lnTo>
                <a:lnTo>
                  <a:pt x="35747" y="335"/>
                </a:lnTo>
                <a:lnTo>
                  <a:pt x="35747" y="298"/>
                </a:lnTo>
                <a:lnTo>
                  <a:pt x="35729" y="279"/>
                </a:lnTo>
                <a:lnTo>
                  <a:pt x="35692" y="261"/>
                </a:lnTo>
                <a:close/>
                <a:moveTo>
                  <a:pt x="42971" y="261"/>
                </a:moveTo>
                <a:lnTo>
                  <a:pt x="42860" y="317"/>
                </a:lnTo>
                <a:lnTo>
                  <a:pt x="42748" y="410"/>
                </a:lnTo>
                <a:lnTo>
                  <a:pt x="42636" y="521"/>
                </a:lnTo>
                <a:lnTo>
                  <a:pt x="42450" y="763"/>
                </a:lnTo>
                <a:lnTo>
                  <a:pt x="42320" y="931"/>
                </a:lnTo>
                <a:lnTo>
                  <a:pt x="42264" y="1080"/>
                </a:lnTo>
                <a:lnTo>
                  <a:pt x="42171" y="1322"/>
                </a:lnTo>
                <a:lnTo>
                  <a:pt x="42152" y="1434"/>
                </a:lnTo>
                <a:lnTo>
                  <a:pt x="42152" y="1508"/>
                </a:lnTo>
                <a:lnTo>
                  <a:pt x="42152" y="1527"/>
                </a:lnTo>
                <a:lnTo>
                  <a:pt x="42171" y="1527"/>
                </a:lnTo>
                <a:lnTo>
                  <a:pt x="42245" y="1490"/>
                </a:lnTo>
                <a:lnTo>
                  <a:pt x="42487" y="1229"/>
                </a:lnTo>
                <a:lnTo>
                  <a:pt x="42655" y="1043"/>
                </a:lnTo>
                <a:lnTo>
                  <a:pt x="42841" y="838"/>
                </a:lnTo>
                <a:lnTo>
                  <a:pt x="42990" y="633"/>
                </a:lnTo>
                <a:lnTo>
                  <a:pt x="43102" y="466"/>
                </a:lnTo>
                <a:lnTo>
                  <a:pt x="43120" y="391"/>
                </a:lnTo>
                <a:lnTo>
                  <a:pt x="43139" y="335"/>
                </a:lnTo>
                <a:lnTo>
                  <a:pt x="43120" y="279"/>
                </a:lnTo>
                <a:lnTo>
                  <a:pt x="43064" y="261"/>
                </a:lnTo>
                <a:close/>
                <a:moveTo>
                  <a:pt x="46378" y="1527"/>
                </a:moveTo>
                <a:lnTo>
                  <a:pt x="46378" y="1527"/>
                </a:lnTo>
                <a:lnTo>
                  <a:pt x="46378" y="1527"/>
                </a:lnTo>
                <a:close/>
                <a:moveTo>
                  <a:pt x="60603" y="56"/>
                </a:moveTo>
                <a:lnTo>
                  <a:pt x="60547" y="75"/>
                </a:lnTo>
                <a:lnTo>
                  <a:pt x="60435" y="149"/>
                </a:lnTo>
                <a:lnTo>
                  <a:pt x="60305" y="261"/>
                </a:lnTo>
                <a:lnTo>
                  <a:pt x="60063" y="484"/>
                </a:lnTo>
                <a:lnTo>
                  <a:pt x="59914" y="614"/>
                </a:lnTo>
                <a:lnTo>
                  <a:pt x="59690" y="857"/>
                </a:lnTo>
                <a:lnTo>
                  <a:pt x="59579" y="968"/>
                </a:lnTo>
                <a:lnTo>
                  <a:pt x="59485" y="1099"/>
                </a:lnTo>
                <a:lnTo>
                  <a:pt x="59523" y="1005"/>
                </a:lnTo>
                <a:lnTo>
                  <a:pt x="59411" y="1229"/>
                </a:lnTo>
                <a:lnTo>
                  <a:pt x="59336" y="1359"/>
                </a:lnTo>
                <a:lnTo>
                  <a:pt x="59299" y="1471"/>
                </a:lnTo>
                <a:lnTo>
                  <a:pt x="59299" y="1508"/>
                </a:lnTo>
                <a:lnTo>
                  <a:pt x="59318" y="1527"/>
                </a:lnTo>
                <a:lnTo>
                  <a:pt x="59355" y="1508"/>
                </a:lnTo>
                <a:lnTo>
                  <a:pt x="59392" y="1490"/>
                </a:lnTo>
                <a:lnTo>
                  <a:pt x="59690" y="1247"/>
                </a:lnTo>
                <a:lnTo>
                  <a:pt x="60174" y="819"/>
                </a:lnTo>
                <a:lnTo>
                  <a:pt x="60416" y="596"/>
                </a:lnTo>
                <a:lnTo>
                  <a:pt x="60603" y="391"/>
                </a:lnTo>
                <a:lnTo>
                  <a:pt x="60677" y="298"/>
                </a:lnTo>
                <a:lnTo>
                  <a:pt x="60714" y="223"/>
                </a:lnTo>
                <a:lnTo>
                  <a:pt x="60733" y="149"/>
                </a:lnTo>
                <a:lnTo>
                  <a:pt x="60714" y="93"/>
                </a:lnTo>
                <a:lnTo>
                  <a:pt x="60696" y="75"/>
                </a:lnTo>
                <a:lnTo>
                  <a:pt x="60658" y="56"/>
                </a:lnTo>
                <a:close/>
                <a:moveTo>
                  <a:pt x="4004" y="242"/>
                </a:moveTo>
                <a:lnTo>
                  <a:pt x="3929" y="279"/>
                </a:lnTo>
                <a:lnTo>
                  <a:pt x="3836" y="335"/>
                </a:lnTo>
                <a:lnTo>
                  <a:pt x="3762" y="410"/>
                </a:lnTo>
                <a:lnTo>
                  <a:pt x="3594" y="614"/>
                </a:lnTo>
                <a:lnTo>
                  <a:pt x="3426" y="857"/>
                </a:lnTo>
                <a:lnTo>
                  <a:pt x="3278" y="1099"/>
                </a:lnTo>
                <a:lnTo>
                  <a:pt x="3166" y="1322"/>
                </a:lnTo>
                <a:lnTo>
                  <a:pt x="3035" y="1545"/>
                </a:lnTo>
                <a:lnTo>
                  <a:pt x="3296" y="1322"/>
                </a:lnTo>
                <a:lnTo>
                  <a:pt x="3520" y="1117"/>
                </a:lnTo>
                <a:lnTo>
                  <a:pt x="3724" y="912"/>
                </a:lnTo>
                <a:lnTo>
                  <a:pt x="3929" y="689"/>
                </a:lnTo>
                <a:lnTo>
                  <a:pt x="4078" y="484"/>
                </a:lnTo>
                <a:lnTo>
                  <a:pt x="4115" y="410"/>
                </a:lnTo>
                <a:lnTo>
                  <a:pt x="4134" y="335"/>
                </a:lnTo>
                <a:lnTo>
                  <a:pt x="4115" y="279"/>
                </a:lnTo>
                <a:lnTo>
                  <a:pt x="4078" y="261"/>
                </a:lnTo>
                <a:lnTo>
                  <a:pt x="4004" y="242"/>
                </a:lnTo>
                <a:close/>
                <a:moveTo>
                  <a:pt x="40756" y="447"/>
                </a:moveTo>
                <a:lnTo>
                  <a:pt x="40644" y="466"/>
                </a:lnTo>
                <a:lnTo>
                  <a:pt x="40569" y="484"/>
                </a:lnTo>
                <a:lnTo>
                  <a:pt x="40495" y="540"/>
                </a:lnTo>
                <a:lnTo>
                  <a:pt x="40421" y="596"/>
                </a:lnTo>
                <a:lnTo>
                  <a:pt x="40365" y="689"/>
                </a:lnTo>
                <a:lnTo>
                  <a:pt x="40309" y="763"/>
                </a:lnTo>
                <a:lnTo>
                  <a:pt x="40234" y="950"/>
                </a:lnTo>
                <a:lnTo>
                  <a:pt x="40179" y="1154"/>
                </a:lnTo>
                <a:lnTo>
                  <a:pt x="40141" y="1341"/>
                </a:lnTo>
                <a:lnTo>
                  <a:pt x="40104" y="1471"/>
                </a:lnTo>
                <a:lnTo>
                  <a:pt x="40067" y="1545"/>
                </a:lnTo>
                <a:lnTo>
                  <a:pt x="40067" y="1545"/>
                </a:lnTo>
                <a:lnTo>
                  <a:pt x="40309" y="1303"/>
                </a:lnTo>
                <a:lnTo>
                  <a:pt x="40476" y="1117"/>
                </a:lnTo>
                <a:lnTo>
                  <a:pt x="40663" y="931"/>
                </a:lnTo>
                <a:lnTo>
                  <a:pt x="40793" y="763"/>
                </a:lnTo>
                <a:lnTo>
                  <a:pt x="40849" y="670"/>
                </a:lnTo>
                <a:lnTo>
                  <a:pt x="40867" y="596"/>
                </a:lnTo>
                <a:lnTo>
                  <a:pt x="40886" y="540"/>
                </a:lnTo>
                <a:lnTo>
                  <a:pt x="40867" y="503"/>
                </a:lnTo>
                <a:lnTo>
                  <a:pt x="40830" y="466"/>
                </a:lnTo>
                <a:lnTo>
                  <a:pt x="40756" y="447"/>
                </a:lnTo>
                <a:close/>
                <a:moveTo>
                  <a:pt x="48501" y="242"/>
                </a:moveTo>
                <a:lnTo>
                  <a:pt x="48426" y="279"/>
                </a:lnTo>
                <a:lnTo>
                  <a:pt x="48352" y="335"/>
                </a:lnTo>
                <a:lnTo>
                  <a:pt x="48259" y="410"/>
                </a:lnTo>
                <a:lnTo>
                  <a:pt x="48091" y="614"/>
                </a:lnTo>
                <a:lnTo>
                  <a:pt x="47924" y="857"/>
                </a:lnTo>
                <a:lnTo>
                  <a:pt x="47775" y="1099"/>
                </a:lnTo>
                <a:lnTo>
                  <a:pt x="47663" y="1322"/>
                </a:lnTo>
                <a:lnTo>
                  <a:pt x="47551" y="1545"/>
                </a:lnTo>
                <a:lnTo>
                  <a:pt x="47551" y="1545"/>
                </a:lnTo>
                <a:lnTo>
                  <a:pt x="47812" y="1322"/>
                </a:lnTo>
                <a:lnTo>
                  <a:pt x="48017" y="1117"/>
                </a:lnTo>
                <a:lnTo>
                  <a:pt x="48240" y="912"/>
                </a:lnTo>
                <a:lnTo>
                  <a:pt x="48426" y="689"/>
                </a:lnTo>
                <a:lnTo>
                  <a:pt x="48575" y="484"/>
                </a:lnTo>
                <a:lnTo>
                  <a:pt x="48612" y="410"/>
                </a:lnTo>
                <a:lnTo>
                  <a:pt x="48631" y="335"/>
                </a:lnTo>
                <a:lnTo>
                  <a:pt x="48631" y="279"/>
                </a:lnTo>
                <a:lnTo>
                  <a:pt x="48575" y="261"/>
                </a:lnTo>
                <a:lnTo>
                  <a:pt x="48501" y="242"/>
                </a:lnTo>
                <a:close/>
                <a:moveTo>
                  <a:pt x="3035" y="1545"/>
                </a:moveTo>
                <a:lnTo>
                  <a:pt x="3035" y="1545"/>
                </a:lnTo>
                <a:lnTo>
                  <a:pt x="3035" y="1545"/>
                </a:lnTo>
                <a:close/>
                <a:moveTo>
                  <a:pt x="23683" y="168"/>
                </a:moveTo>
                <a:lnTo>
                  <a:pt x="23571" y="186"/>
                </a:lnTo>
                <a:lnTo>
                  <a:pt x="23478" y="242"/>
                </a:lnTo>
                <a:lnTo>
                  <a:pt x="23348" y="335"/>
                </a:lnTo>
                <a:lnTo>
                  <a:pt x="23236" y="447"/>
                </a:lnTo>
                <a:lnTo>
                  <a:pt x="22975" y="726"/>
                </a:lnTo>
                <a:lnTo>
                  <a:pt x="22752" y="1024"/>
                </a:lnTo>
                <a:lnTo>
                  <a:pt x="22566" y="1303"/>
                </a:lnTo>
                <a:lnTo>
                  <a:pt x="22454" y="1490"/>
                </a:lnTo>
                <a:lnTo>
                  <a:pt x="22436" y="1527"/>
                </a:lnTo>
                <a:lnTo>
                  <a:pt x="22436" y="1545"/>
                </a:lnTo>
                <a:lnTo>
                  <a:pt x="22566" y="1471"/>
                </a:lnTo>
                <a:lnTo>
                  <a:pt x="22752" y="1322"/>
                </a:lnTo>
                <a:lnTo>
                  <a:pt x="23217" y="912"/>
                </a:lnTo>
                <a:lnTo>
                  <a:pt x="23459" y="708"/>
                </a:lnTo>
                <a:lnTo>
                  <a:pt x="23664" y="503"/>
                </a:lnTo>
                <a:lnTo>
                  <a:pt x="23776" y="335"/>
                </a:lnTo>
                <a:lnTo>
                  <a:pt x="23813" y="279"/>
                </a:lnTo>
                <a:lnTo>
                  <a:pt x="23813" y="242"/>
                </a:lnTo>
                <a:lnTo>
                  <a:pt x="23795" y="205"/>
                </a:lnTo>
                <a:lnTo>
                  <a:pt x="23757" y="186"/>
                </a:lnTo>
                <a:lnTo>
                  <a:pt x="23720" y="168"/>
                </a:lnTo>
                <a:close/>
                <a:moveTo>
                  <a:pt x="68180" y="168"/>
                </a:moveTo>
                <a:lnTo>
                  <a:pt x="68087" y="186"/>
                </a:lnTo>
                <a:lnTo>
                  <a:pt x="67975" y="242"/>
                </a:lnTo>
                <a:lnTo>
                  <a:pt x="67864" y="335"/>
                </a:lnTo>
                <a:lnTo>
                  <a:pt x="67733" y="447"/>
                </a:lnTo>
                <a:lnTo>
                  <a:pt x="67491" y="726"/>
                </a:lnTo>
                <a:lnTo>
                  <a:pt x="67249" y="1024"/>
                </a:lnTo>
                <a:lnTo>
                  <a:pt x="67063" y="1303"/>
                </a:lnTo>
                <a:lnTo>
                  <a:pt x="66951" y="1490"/>
                </a:lnTo>
                <a:lnTo>
                  <a:pt x="66933" y="1527"/>
                </a:lnTo>
                <a:lnTo>
                  <a:pt x="66933" y="1545"/>
                </a:lnTo>
                <a:lnTo>
                  <a:pt x="66951" y="1545"/>
                </a:lnTo>
                <a:lnTo>
                  <a:pt x="67063" y="1471"/>
                </a:lnTo>
                <a:lnTo>
                  <a:pt x="67249" y="1322"/>
                </a:lnTo>
                <a:lnTo>
                  <a:pt x="67733" y="912"/>
                </a:lnTo>
                <a:lnTo>
                  <a:pt x="67957" y="708"/>
                </a:lnTo>
                <a:lnTo>
                  <a:pt x="68161" y="503"/>
                </a:lnTo>
                <a:lnTo>
                  <a:pt x="68292" y="335"/>
                </a:lnTo>
                <a:lnTo>
                  <a:pt x="68310" y="279"/>
                </a:lnTo>
                <a:lnTo>
                  <a:pt x="68310" y="242"/>
                </a:lnTo>
                <a:lnTo>
                  <a:pt x="68292" y="205"/>
                </a:lnTo>
                <a:lnTo>
                  <a:pt x="68255" y="186"/>
                </a:lnTo>
                <a:lnTo>
                  <a:pt x="68217" y="168"/>
                </a:lnTo>
                <a:close/>
                <a:moveTo>
                  <a:pt x="6163" y="279"/>
                </a:moveTo>
                <a:lnTo>
                  <a:pt x="6089" y="317"/>
                </a:lnTo>
                <a:lnTo>
                  <a:pt x="5996" y="391"/>
                </a:lnTo>
                <a:lnTo>
                  <a:pt x="5828" y="577"/>
                </a:lnTo>
                <a:lnTo>
                  <a:pt x="5661" y="819"/>
                </a:lnTo>
                <a:lnTo>
                  <a:pt x="5493" y="1080"/>
                </a:lnTo>
                <a:lnTo>
                  <a:pt x="5363" y="1322"/>
                </a:lnTo>
                <a:lnTo>
                  <a:pt x="5214" y="1583"/>
                </a:lnTo>
                <a:lnTo>
                  <a:pt x="5493" y="1359"/>
                </a:lnTo>
                <a:lnTo>
                  <a:pt x="5698" y="1192"/>
                </a:lnTo>
                <a:lnTo>
                  <a:pt x="5903" y="987"/>
                </a:lnTo>
                <a:lnTo>
                  <a:pt x="6089" y="801"/>
                </a:lnTo>
                <a:lnTo>
                  <a:pt x="6238" y="614"/>
                </a:lnTo>
                <a:lnTo>
                  <a:pt x="6294" y="521"/>
                </a:lnTo>
                <a:lnTo>
                  <a:pt x="6312" y="447"/>
                </a:lnTo>
                <a:lnTo>
                  <a:pt x="6312" y="372"/>
                </a:lnTo>
                <a:lnTo>
                  <a:pt x="6275" y="317"/>
                </a:lnTo>
                <a:lnTo>
                  <a:pt x="6219" y="279"/>
                </a:lnTo>
                <a:close/>
                <a:moveTo>
                  <a:pt x="7299" y="0"/>
                </a:moveTo>
                <a:lnTo>
                  <a:pt x="7225" y="19"/>
                </a:lnTo>
                <a:lnTo>
                  <a:pt x="7131" y="37"/>
                </a:lnTo>
                <a:lnTo>
                  <a:pt x="7057" y="93"/>
                </a:lnTo>
                <a:lnTo>
                  <a:pt x="6983" y="168"/>
                </a:lnTo>
                <a:lnTo>
                  <a:pt x="6908" y="279"/>
                </a:lnTo>
                <a:lnTo>
                  <a:pt x="6759" y="521"/>
                </a:lnTo>
                <a:lnTo>
                  <a:pt x="6629" y="801"/>
                </a:lnTo>
                <a:lnTo>
                  <a:pt x="6443" y="1322"/>
                </a:lnTo>
                <a:lnTo>
                  <a:pt x="6368" y="1490"/>
                </a:lnTo>
                <a:lnTo>
                  <a:pt x="6331" y="1583"/>
                </a:lnTo>
                <a:lnTo>
                  <a:pt x="6331" y="1583"/>
                </a:lnTo>
                <a:lnTo>
                  <a:pt x="6536" y="1359"/>
                </a:lnTo>
                <a:lnTo>
                  <a:pt x="6722" y="1117"/>
                </a:lnTo>
                <a:lnTo>
                  <a:pt x="7094" y="633"/>
                </a:lnTo>
                <a:lnTo>
                  <a:pt x="7187" y="503"/>
                </a:lnTo>
                <a:lnTo>
                  <a:pt x="7262" y="410"/>
                </a:lnTo>
                <a:lnTo>
                  <a:pt x="7336" y="279"/>
                </a:lnTo>
                <a:lnTo>
                  <a:pt x="7392" y="168"/>
                </a:lnTo>
                <a:lnTo>
                  <a:pt x="7392" y="130"/>
                </a:lnTo>
                <a:lnTo>
                  <a:pt x="7392" y="75"/>
                </a:lnTo>
                <a:lnTo>
                  <a:pt x="7373" y="37"/>
                </a:lnTo>
                <a:lnTo>
                  <a:pt x="7355" y="19"/>
                </a:lnTo>
                <a:lnTo>
                  <a:pt x="7299" y="0"/>
                </a:lnTo>
                <a:close/>
                <a:moveTo>
                  <a:pt x="14932" y="279"/>
                </a:moveTo>
                <a:lnTo>
                  <a:pt x="14877" y="298"/>
                </a:lnTo>
                <a:lnTo>
                  <a:pt x="14802" y="335"/>
                </a:lnTo>
                <a:lnTo>
                  <a:pt x="14709" y="410"/>
                </a:lnTo>
                <a:lnTo>
                  <a:pt x="14541" y="614"/>
                </a:lnTo>
                <a:lnTo>
                  <a:pt x="14355" y="857"/>
                </a:lnTo>
                <a:lnTo>
                  <a:pt x="14188" y="1117"/>
                </a:lnTo>
                <a:lnTo>
                  <a:pt x="14039" y="1359"/>
                </a:lnTo>
                <a:lnTo>
                  <a:pt x="13908" y="1583"/>
                </a:lnTo>
                <a:lnTo>
                  <a:pt x="14132" y="1378"/>
                </a:lnTo>
                <a:lnTo>
                  <a:pt x="14560" y="987"/>
                </a:lnTo>
                <a:lnTo>
                  <a:pt x="14746" y="782"/>
                </a:lnTo>
                <a:lnTo>
                  <a:pt x="14914" y="577"/>
                </a:lnTo>
                <a:lnTo>
                  <a:pt x="14970" y="503"/>
                </a:lnTo>
                <a:lnTo>
                  <a:pt x="14988" y="428"/>
                </a:lnTo>
                <a:lnTo>
                  <a:pt x="15007" y="354"/>
                </a:lnTo>
                <a:lnTo>
                  <a:pt x="14988" y="317"/>
                </a:lnTo>
                <a:lnTo>
                  <a:pt x="14932" y="279"/>
                </a:lnTo>
                <a:close/>
                <a:moveTo>
                  <a:pt x="50660" y="279"/>
                </a:moveTo>
                <a:lnTo>
                  <a:pt x="50586" y="317"/>
                </a:lnTo>
                <a:lnTo>
                  <a:pt x="50512" y="391"/>
                </a:lnTo>
                <a:lnTo>
                  <a:pt x="50344" y="577"/>
                </a:lnTo>
                <a:lnTo>
                  <a:pt x="50158" y="819"/>
                </a:lnTo>
                <a:lnTo>
                  <a:pt x="50009" y="1080"/>
                </a:lnTo>
                <a:lnTo>
                  <a:pt x="49860" y="1322"/>
                </a:lnTo>
                <a:lnTo>
                  <a:pt x="49711" y="1583"/>
                </a:lnTo>
                <a:lnTo>
                  <a:pt x="49990" y="1359"/>
                </a:lnTo>
                <a:lnTo>
                  <a:pt x="50195" y="1192"/>
                </a:lnTo>
                <a:lnTo>
                  <a:pt x="50400" y="987"/>
                </a:lnTo>
                <a:lnTo>
                  <a:pt x="50605" y="801"/>
                </a:lnTo>
                <a:lnTo>
                  <a:pt x="50735" y="614"/>
                </a:lnTo>
                <a:lnTo>
                  <a:pt x="50791" y="521"/>
                </a:lnTo>
                <a:lnTo>
                  <a:pt x="50809" y="447"/>
                </a:lnTo>
                <a:lnTo>
                  <a:pt x="50809" y="372"/>
                </a:lnTo>
                <a:lnTo>
                  <a:pt x="50772" y="317"/>
                </a:lnTo>
                <a:lnTo>
                  <a:pt x="50716" y="279"/>
                </a:lnTo>
                <a:close/>
                <a:moveTo>
                  <a:pt x="51796" y="0"/>
                </a:moveTo>
                <a:lnTo>
                  <a:pt x="51722" y="19"/>
                </a:lnTo>
                <a:lnTo>
                  <a:pt x="51647" y="37"/>
                </a:lnTo>
                <a:lnTo>
                  <a:pt x="51554" y="93"/>
                </a:lnTo>
                <a:lnTo>
                  <a:pt x="51480" y="168"/>
                </a:lnTo>
                <a:lnTo>
                  <a:pt x="51405" y="279"/>
                </a:lnTo>
                <a:lnTo>
                  <a:pt x="51256" y="521"/>
                </a:lnTo>
                <a:lnTo>
                  <a:pt x="51145" y="801"/>
                </a:lnTo>
                <a:lnTo>
                  <a:pt x="50940" y="1322"/>
                </a:lnTo>
                <a:lnTo>
                  <a:pt x="50884" y="1490"/>
                </a:lnTo>
                <a:lnTo>
                  <a:pt x="50828" y="1583"/>
                </a:lnTo>
                <a:lnTo>
                  <a:pt x="51033" y="1359"/>
                </a:lnTo>
                <a:lnTo>
                  <a:pt x="51238" y="1117"/>
                </a:lnTo>
                <a:lnTo>
                  <a:pt x="51591" y="633"/>
                </a:lnTo>
                <a:lnTo>
                  <a:pt x="51684" y="503"/>
                </a:lnTo>
                <a:lnTo>
                  <a:pt x="51759" y="410"/>
                </a:lnTo>
                <a:lnTo>
                  <a:pt x="51833" y="279"/>
                </a:lnTo>
                <a:lnTo>
                  <a:pt x="51889" y="168"/>
                </a:lnTo>
                <a:lnTo>
                  <a:pt x="51908" y="130"/>
                </a:lnTo>
                <a:lnTo>
                  <a:pt x="51908" y="75"/>
                </a:lnTo>
                <a:lnTo>
                  <a:pt x="51889" y="37"/>
                </a:lnTo>
                <a:lnTo>
                  <a:pt x="51852" y="19"/>
                </a:lnTo>
                <a:lnTo>
                  <a:pt x="51796" y="0"/>
                </a:lnTo>
                <a:close/>
                <a:moveTo>
                  <a:pt x="59430" y="279"/>
                </a:moveTo>
                <a:lnTo>
                  <a:pt x="59374" y="298"/>
                </a:lnTo>
                <a:lnTo>
                  <a:pt x="59299" y="335"/>
                </a:lnTo>
                <a:lnTo>
                  <a:pt x="59225" y="410"/>
                </a:lnTo>
                <a:lnTo>
                  <a:pt x="59039" y="614"/>
                </a:lnTo>
                <a:lnTo>
                  <a:pt x="58852" y="857"/>
                </a:lnTo>
                <a:lnTo>
                  <a:pt x="58685" y="1117"/>
                </a:lnTo>
                <a:lnTo>
                  <a:pt x="58536" y="1359"/>
                </a:lnTo>
                <a:lnTo>
                  <a:pt x="58406" y="1583"/>
                </a:lnTo>
                <a:lnTo>
                  <a:pt x="58648" y="1378"/>
                </a:lnTo>
                <a:lnTo>
                  <a:pt x="59057" y="987"/>
                </a:lnTo>
                <a:lnTo>
                  <a:pt x="59243" y="782"/>
                </a:lnTo>
                <a:lnTo>
                  <a:pt x="59411" y="577"/>
                </a:lnTo>
                <a:lnTo>
                  <a:pt x="59467" y="503"/>
                </a:lnTo>
                <a:lnTo>
                  <a:pt x="59504" y="428"/>
                </a:lnTo>
                <a:lnTo>
                  <a:pt x="59504" y="354"/>
                </a:lnTo>
                <a:lnTo>
                  <a:pt x="59485" y="317"/>
                </a:lnTo>
                <a:lnTo>
                  <a:pt x="59430" y="279"/>
                </a:lnTo>
                <a:close/>
                <a:moveTo>
                  <a:pt x="5214" y="1583"/>
                </a:moveTo>
                <a:lnTo>
                  <a:pt x="5214" y="1583"/>
                </a:lnTo>
                <a:lnTo>
                  <a:pt x="5214" y="1583"/>
                </a:lnTo>
                <a:close/>
                <a:moveTo>
                  <a:pt x="13908" y="1583"/>
                </a:moveTo>
                <a:lnTo>
                  <a:pt x="13908" y="1583"/>
                </a:lnTo>
                <a:lnTo>
                  <a:pt x="13908" y="1583"/>
                </a:lnTo>
                <a:close/>
                <a:moveTo>
                  <a:pt x="45243" y="298"/>
                </a:moveTo>
                <a:lnTo>
                  <a:pt x="45150" y="354"/>
                </a:lnTo>
                <a:lnTo>
                  <a:pt x="45038" y="447"/>
                </a:lnTo>
                <a:lnTo>
                  <a:pt x="44945" y="559"/>
                </a:lnTo>
                <a:lnTo>
                  <a:pt x="44759" y="801"/>
                </a:lnTo>
                <a:lnTo>
                  <a:pt x="44647" y="968"/>
                </a:lnTo>
                <a:lnTo>
                  <a:pt x="44554" y="1099"/>
                </a:lnTo>
                <a:lnTo>
                  <a:pt x="44442" y="1341"/>
                </a:lnTo>
                <a:lnTo>
                  <a:pt x="44349" y="1527"/>
                </a:lnTo>
                <a:lnTo>
                  <a:pt x="44349" y="1583"/>
                </a:lnTo>
                <a:lnTo>
                  <a:pt x="44386" y="1564"/>
                </a:lnTo>
                <a:lnTo>
                  <a:pt x="44591" y="1359"/>
                </a:lnTo>
                <a:lnTo>
                  <a:pt x="44963" y="968"/>
                </a:lnTo>
                <a:lnTo>
                  <a:pt x="45131" y="745"/>
                </a:lnTo>
                <a:lnTo>
                  <a:pt x="45261" y="559"/>
                </a:lnTo>
                <a:lnTo>
                  <a:pt x="45317" y="484"/>
                </a:lnTo>
                <a:lnTo>
                  <a:pt x="45336" y="410"/>
                </a:lnTo>
                <a:lnTo>
                  <a:pt x="45336" y="354"/>
                </a:lnTo>
                <a:lnTo>
                  <a:pt x="45317" y="317"/>
                </a:lnTo>
                <a:lnTo>
                  <a:pt x="45280" y="298"/>
                </a:lnTo>
                <a:close/>
                <a:moveTo>
                  <a:pt x="49711" y="1583"/>
                </a:moveTo>
                <a:lnTo>
                  <a:pt x="49711" y="1583"/>
                </a:lnTo>
                <a:lnTo>
                  <a:pt x="49711" y="1583"/>
                </a:lnTo>
                <a:close/>
                <a:moveTo>
                  <a:pt x="50828" y="1583"/>
                </a:moveTo>
                <a:lnTo>
                  <a:pt x="50828" y="1583"/>
                </a:lnTo>
                <a:lnTo>
                  <a:pt x="50828" y="1583"/>
                </a:lnTo>
                <a:close/>
                <a:moveTo>
                  <a:pt x="58406" y="1583"/>
                </a:moveTo>
                <a:lnTo>
                  <a:pt x="58406" y="1583"/>
                </a:lnTo>
                <a:lnTo>
                  <a:pt x="58406" y="1583"/>
                </a:lnTo>
                <a:close/>
                <a:moveTo>
                  <a:pt x="13704" y="261"/>
                </a:moveTo>
                <a:lnTo>
                  <a:pt x="13592" y="298"/>
                </a:lnTo>
                <a:lnTo>
                  <a:pt x="13517" y="354"/>
                </a:lnTo>
                <a:lnTo>
                  <a:pt x="13424" y="428"/>
                </a:lnTo>
                <a:lnTo>
                  <a:pt x="13350" y="521"/>
                </a:lnTo>
                <a:lnTo>
                  <a:pt x="13275" y="633"/>
                </a:lnTo>
                <a:lnTo>
                  <a:pt x="13145" y="857"/>
                </a:lnTo>
                <a:lnTo>
                  <a:pt x="13033" y="1099"/>
                </a:lnTo>
                <a:lnTo>
                  <a:pt x="12940" y="1322"/>
                </a:lnTo>
                <a:lnTo>
                  <a:pt x="12866" y="1508"/>
                </a:lnTo>
                <a:lnTo>
                  <a:pt x="12829" y="1601"/>
                </a:lnTo>
                <a:lnTo>
                  <a:pt x="12829" y="1601"/>
                </a:lnTo>
                <a:lnTo>
                  <a:pt x="13089" y="1322"/>
                </a:lnTo>
                <a:lnTo>
                  <a:pt x="13499" y="875"/>
                </a:lnTo>
                <a:lnTo>
                  <a:pt x="13685" y="652"/>
                </a:lnTo>
                <a:lnTo>
                  <a:pt x="13815" y="466"/>
                </a:lnTo>
                <a:lnTo>
                  <a:pt x="13853" y="391"/>
                </a:lnTo>
                <a:lnTo>
                  <a:pt x="13871" y="317"/>
                </a:lnTo>
                <a:lnTo>
                  <a:pt x="13853" y="279"/>
                </a:lnTo>
                <a:lnTo>
                  <a:pt x="13797" y="261"/>
                </a:lnTo>
                <a:close/>
                <a:moveTo>
                  <a:pt x="58201" y="261"/>
                </a:moveTo>
                <a:lnTo>
                  <a:pt x="58108" y="298"/>
                </a:lnTo>
                <a:lnTo>
                  <a:pt x="58015" y="354"/>
                </a:lnTo>
                <a:lnTo>
                  <a:pt x="57922" y="428"/>
                </a:lnTo>
                <a:lnTo>
                  <a:pt x="57847" y="521"/>
                </a:lnTo>
                <a:lnTo>
                  <a:pt x="57773" y="633"/>
                </a:lnTo>
                <a:lnTo>
                  <a:pt x="57642" y="857"/>
                </a:lnTo>
                <a:lnTo>
                  <a:pt x="57531" y="1099"/>
                </a:lnTo>
                <a:lnTo>
                  <a:pt x="57437" y="1322"/>
                </a:lnTo>
                <a:lnTo>
                  <a:pt x="57382" y="1508"/>
                </a:lnTo>
                <a:lnTo>
                  <a:pt x="57326" y="1601"/>
                </a:lnTo>
                <a:lnTo>
                  <a:pt x="57586" y="1322"/>
                </a:lnTo>
                <a:lnTo>
                  <a:pt x="57996" y="875"/>
                </a:lnTo>
                <a:lnTo>
                  <a:pt x="58182" y="652"/>
                </a:lnTo>
                <a:lnTo>
                  <a:pt x="58331" y="466"/>
                </a:lnTo>
                <a:lnTo>
                  <a:pt x="58368" y="391"/>
                </a:lnTo>
                <a:lnTo>
                  <a:pt x="58368" y="317"/>
                </a:lnTo>
                <a:lnTo>
                  <a:pt x="58350" y="279"/>
                </a:lnTo>
                <a:lnTo>
                  <a:pt x="58294" y="261"/>
                </a:lnTo>
                <a:close/>
                <a:moveTo>
                  <a:pt x="57326" y="1601"/>
                </a:moveTo>
                <a:lnTo>
                  <a:pt x="57326" y="1601"/>
                </a:lnTo>
                <a:lnTo>
                  <a:pt x="57326" y="1601"/>
                </a:lnTo>
                <a:close/>
                <a:moveTo>
                  <a:pt x="11618" y="298"/>
                </a:moveTo>
                <a:lnTo>
                  <a:pt x="11507" y="317"/>
                </a:lnTo>
                <a:lnTo>
                  <a:pt x="11414" y="372"/>
                </a:lnTo>
                <a:lnTo>
                  <a:pt x="11302" y="447"/>
                </a:lnTo>
                <a:lnTo>
                  <a:pt x="11209" y="540"/>
                </a:lnTo>
                <a:lnTo>
                  <a:pt x="11116" y="652"/>
                </a:lnTo>
                <a:lnTo>
                  <a:pt x="10948" y="875"/>
                </a:lnTo>
                <a:lnTo>
                  <a:pt x="10799" y="1136"/>
                </a:lnTo>
                <a:lnTo>
                  <a:pt x="10669" y="1359"/>
                </a:lnTo>
                <a:lnTo>
                  <a:pt x="10594" y="1527"/>
                </a:lnTo>
                <a:lnTo>
                  <a:pt x="10539" y="1620"/>
                </a:lnTo>
                <a:lnTo>
                  <a:pt x="10762" y="1396"/>
                </a:lnTo>
                <a:lnTo>
                  <a:pt x="11004" y="1192"/>
                </a:lnTo>
                <a:lnTo>
                  <a:pt x="11507" y="782"/>
                </a:lnTo>
                <a:lnTo>
                  <a:pt x="11637" y="670"/>
                </a:lnTo>
                <a:lnTo>
                  <a:pt x="11730" y="614"/>
                </a:lnTo>
                <a:lnTo>
                  <a:pt x="11805" y="540"/>
                </a:lnTo>
                <a:lnTo>
                  <a:pt x="11860" y="466"/>
                </a:lnTo>
                <a:lnTo>
                  <a:pt x="11860" y="428"/>
                </a:lnTo>
                <a:lnTo>
                  <a:pt x="11860" y="410"/>
                </a:lnTo>
                <a:lnTo>
                  <a:pt x="11860" y="372"/>
                </a:lnTo>
                <a:lnTo>
                  <a:pt x="11823" y="354"/>
                </a:lnTo>
                <a:lnTo>
                  <a:pt x="11711" y="298"/>
                </a:lnTo>
                <a:close/>
                <a:moveTo>
                  <a:pt x="18228" y="372"/>
                </a:moveTo>
                <a:lnTo>
                  <a:pt x="18172" y="391"/>
                </a:lnTo>
                <a:lnTo>
                  <a:pt x="18097" y="428"/>
                </a:lnTo>
                <a:lnTo>
                  <a:pt x="18004" y="503"/>
                </a:lnTo>
                <a:lnTo>
                  <a:pt x="17818" y="689"/>
                </a:lnTo>
                <a:lnTo>
                  <a:pt x="17632" y="931"/>
                </a:lnTo>
                <a:lnTo>
                  <a:pt x="17278" y="1396"/>
                </a:lnTo>
                <a:lnTo>
                  <a:pt x="17129" y="1620"/>
                </a:lnTo>
                <a:lnTo>
                  <a:pt x="17129" y="1620"/>
                </a:lnTo>
                <a:lnTo>
                  <a:pt x="17390" y="1434"/>
                </a:lnTo>
                <a:lnTo>
                  <a:pt x="17613" y="1266"/>
                </a:lnTo>
                <a:lnTo>
                  <a:pt x="17837" y="1061"/>
                </a:lnTo>
                <a:lnTo>
                  <a:pt x="18042" y="875"/>
                </a:lnTo>
                <a:lnTo>
                  <a:pt x="18191" y="670"/>
                </a:lnTo>
                <a:lnTo>
                  <a:pt x="18246" y="596"/>
                </a:lnTo>
                <a:lnTo>
                  <a:pt x="18284" y="521"/>
                </a:lnTo>
                <a:lnTo>
                  <a:pt x="18284" y="447"/>
                </a:lnTo>
                <a:lnTo>
                  <a:pt x="18265" y="391"/>
                </a:lnTo>
                <a:lnTo>
                  <a:pt x="18228" y="372"/>
                </a:lnTo>
                <a:close/>
                <a:moveTo>
                  <a:pt x="19140" y="298"/>
                </a:moveTo>
                <a:lnTo>
                  <a:pt x="19084" y="317"/>
                </a:lnTo>
                <a:lnTo>
                  <a:pt x="19010" y="372"/>
                </a:lnTo>
                <a:lnTo>
                  <a:pt x="18898" y="466"/>
                </a:lnTo>
                <a:lnTo>
                  <a:pt x="18805" y="577"/>
                </a:lnTo>
                <a:lnTo>
                  <a:pt x="18637" y="838"/>
                </a:lnTo>
                <a:lnTo>
                  <a:pt x="18526" y="1005"/>
                </a:lnTo>
                <a:lnTo>
                  <a:pt x="18377" y="1378"/>
                </a:lnTo>
                <a:lnTo>
                  <a:pt x="18321" y="1583"/>
                </a:lnTo>
                <a:lnTo>
                  <a:pt x="18321" y="1620"/>
                </a:lnTo>
                <a:lnTo>
                  <a:pt x="18340" y="1601"/>
                </a:lnTo>
                <a:lnTo>
                  <a:pt x="18582" y="1303"/>
                </a:lnTo>
                <a:lnTo>
                  <a:pt x="18917" y="894"/>
                </a:lnTo>
                <a:lnTo>
                  <a:pt x="19066" y="689"/>
                </a:lnTo>
                <a:lnTo>
                  <a:pt x="19177" y="503"/>
                </a:lnTo>
                <a:lnTo>
                  <a:pt x="19215" y="428"/>
                </a:lnTo>
                <a:lnTo>
                  <a:pt x="19215" y="372"/>
                </a:lnTo>
                <a:lnTo>
                  <a:pt x="19215" y="317"/>
                </a:lnTo>
                <a:lnTo>
                  <a:pt x="19177" y="298"/>
                </a:lnTo>
                <a:close/>
                <a:moveTo>
                  <a:pt x="56116" y="298"/>
                </a:moveTo>
                <a:lnTo>
                  <a:pt x="56004" y="317"/>
                </a:lnTo>
                <a:lnTo>
                  <a:pt x="55911" y="372"/>
                </a:lnTo>
                <a:lnTo>
                  <a:pt x="55818" y="447"/>
                </a:lnTo>
                <a:lnTo>
                  <a:pt x="55706" y="540"/>
                </a:lnTo>
                <a:lnTo>
                  <a:pt x="55613" y="652"/>
                </a:lnTo>
                <a:lnTo>
                  <a:pt x="55445" y="875"/>
                </a:lnTo>
                <a:lnTo>
                  <a:pt x="55296" y="1136"/>
                </a:lnTo>
                <a:lnTo>
                  <a:pt x="55185" y="1359"/>
                </a:lnTo>
                <a:lnTo>
                  <a:pt x="55092" y="1527"/>
                </a:lnTo>
                <a:lnTo>
                  <a:pt x="55036" y="1620"/>
                </a:lnTo>
                <a:lnTo>
                  <a:pt x="55036" y="1620"/>
                </a:lnTo>
                <a:lnTo>
                  <a:pt x="55259" y="1396"/>
                </a:lnTo>
                <a:lnTo>
                  <a:pt x="55501" y="1192"/>
                </a:lnTo>
                <a:lnTo>
                  <a:pt x="56004" y="782"/>
                </a:lnTo>
                <a:lnTo>
                  <a:pt x="56134" y="670"/>
                </a:lnTo>
                <a:lnTo>
                  <a:pt x="56227" y="614"/>
                </a:lnTo>
                <a:lnTo>
                  <a:pt x="56302" y="540"/>
                </a:lnTo>
                <a:lnTo>
                  <a:pt x="56358" y="466"/>
                </a:lnTo>
                <a:lnTo>
                  <a:pt x="56376" y="428"/>
                </a:lnTo>
                <a:lnTo>
                  <a:pt x="56376" y="410"/>
                </a:lnTo>
                <a:lnTo>
                  <a:pt x="56358" y="372"/>
                </a:lnTo>
                <a:lnTo>
                  <a:pt x="56320" y="354"/>
                </a:lnTo>
                <a:lnTo>
                  <a:pt x="56227" y="298"/>
                </a:lnTo>
                <a:close/>
                <a:moveTo>
                  <a:pt x="62725" y="372"/>
                </a:moveTo>
                <a:lnTo>
                  <a:pt x="62669" y="391"/>
                </a:lnTo>
                <a:lnTo>
                  <a:pt x="62595" y="428"/>
                </a:lnTo>
                <a:lnTo>
                  <a:pt x="62520" y="503"/>
                </a:lnTo>
                <a:lnTo>
                  <a:pt x="62334" y="689"/>
                </a:lnTo>
                <a:lnTo>
                  <a:pt x="62129" y="931"/>
                </a:lnTo>
                <a:lnTo>
                  <a:pt x="61775" y="1396"/>
                </a:lnTo>
                <a:lnTo>
                  <a:pt x="61627" y="1620"/>
                </a:lnTo>
                <a:lnTo>
                  <a:pt x="61906" y="1434"/>
                </a:lnTo>
                <a:lnTo>
                  <a:pt x="62111" y="1266"/>
                </a:lnTo>
                <a:lnTo>
                  <a:pt x="62334" y="1061"/>
                </a:lnTo>
                <a:lnTo>
                  <a:pt x="62539" y="875"/>
                </a:lnTo>
                <a:lnTo>
                  <a:pt x="62706" y="670"/>
                </a:lnTo>
                <a:lnTo>
                  <a:pt x="62762" y="596"/>
                </a:lnTo>
                <a:lnTo>
                  <a:pt x="62781" y="521"/>
                </a:lnTo>
                <a:lnTo>
                  <a:pt x="62799" y="447"/>
                </a:lnTo>
                <a:lnTo>
                  <a:pt x="62762" y="391"/>
                </a:lnTo>
                <a:lnTo>
                  <a:pt x="62725" y="372"/>
                </a:lnTo>
                <a:close/>
                <a:moveTo>
                  <a:pt x="63637" y="298"/>
                </a:moveTo>
                <a:lnTo>
                  <a:pt x="63600" y="317"/>
                </a:lnTo>
                <a:lnTo>
                  <a:pt x="63507" y="372"/>
                </a:lnTo>
                <a:lnTo>
                  <a:pt x="63414" y="466"/>
                </a:lnTo>
                <a:lnTo>
                  <a:pt x="63321" y="577"/>
                </a:lnTo>
                <a:lnTo>
                  <a:pt x="63135" y="838"/>
                </a:lnTo>
                <a:lnTo>
                  <a:pt x="63041" y="1005"/>
                </a:lnTo>
                <a:lnTo>
                  <a:pt x="62893" y="1378"/>
                </a:lnTo>
                <a:lnTo>
                  <a:pt x="62818" y="1583"/>
                </a:lnTo>
                <a:lnTo>
                  <a:pt x="62818" y="1620"/>
                </a:lnTo>
                <a:lnTo>
                  <a:pt x="62837" y="1601"/>
                </a:lnTo>
                <a:lnTo>
                  <a:pt x="63079" y="1303"/>
                </a:lnTo>
                <a:lnTo>
                  <a:pt x="63414" y="894"/>
                </a:lnTo>
                <a:lnTo>
                  <a:pt x="63581" y="689"/>
                </a:lnTo>
                <a:lnTo>
                  <a:pt x="63675" y="503"/>
                </a:lnTo>
                <a:lnTo>
                  <a:pt x="63712" y="428"/>
                </a:lnTo>
                <a:lnTo>
                  <a:pt x="63730" y="372"/>
                </a:lnTo>
                <a:lnTo>
                  <a:pt x="63712" y="317"/>
                </a:lnTo>
                <a:lnTo>
                  <a:pt x="63675" y="298"/>
                </a:lnTo>
                <a:close/>
                <a:moveTo>
                  <a:pt x="66002" y="112"/>
                </a:moveTo>
                <a:lnTo>
                  <a:pt x="65946" y="130"/>
                </a:lnTo>
                <a:lnTo>
                  <a:pt x="65890" y="149"/>
                </a:lnTo>
                <a:lnTo>
                  <a:pt x="65760" y="242"/>
                </a:lnTo>
                <a:lnTo>
                  <a:pt x="65611" y="372"/>
                </a:lnTo>
                <a:lnTo>
                  <a:pt x="65350" y="652"/>
                </a:lnTo>
                <a:lnTo>
                  <a:pt x="65220" y="801"/>
                </a:lnTo>
                <a:lnTo>
                  <a:pt x="65015" y="1061"/>
                </a:lnTo>
                <a:lnTo>
                  <a:pt x="64922" y="1192"/>
                </a:lnTo>
                <a:lnTo>
                  <a:pt x="64885" y="1266"/>
                </a:lnTo>
                <a:lnTo>
                  <a:pt x="64866" y="1341"/>
                </a:lnTo>
                <a:lnTo>
                  <a:pt x="64866" y="1303"/>
                </a:lnTo>
                <a:lnTo>
                  <a:pt x="64847" y="1341"/>
                </a:lnTo>
                <a:lnTo>
                  <a:pt x="64810" y="1471"/>
                </a:lnTo>
                <a:lnTo>
                  <a:pt x="64810" y="1545"/>
                </a:lnTo>
                <a:lnTo>
                  <a:pt x="64810" y="1601"/>
                </a:lnTo>
                <a:lnTo>
                  <a:pt x="64829" y="1620"/>
                </a:lnTo>
                <a:lnTo>
                  <a:pt x="64829" y="1601"/>
                </a:lnTo>
                <a:lnTo>
                  <a:pt x="64885" y="1564"/>
                </a:lnTo>
                <a:lnTo>
                  <a:pt x="65555" y="857"/>
                </a:lnTo>
                <a:lnTo>
                  <a:pt x="65778" y="614"/>
                </a:lnTo>
                <a:lnTo>
                  <a:pt x="65946" y="410"/>
                </a:lnTo>
                <a:lnTo>
                  <a:pt x="66058" y="242"/>
                </a:lnTo>
                <a:lnTo>
                  <a:pt x="66076" y="186"/>
                </a:lnTo>
                <a:lnTo>
                  <a:pt x="66076" y="149"/>
                </a:lnTo>
                <a:lnTo>
                  <a:pt x="66039" y="130"/>
                </a:lnTo>
                <a:lnTo>
                  <a:pt x="66002" y="112"/>
                </a:lnTo>
                <a:close/>
                <a:moveTo>
                  <a:pt x="10539" y="1620"/>
                </a:moveTo>
                <a:lnTo>
                  <a:pt x="10539" y="1620"/>
                </a:lnTo>
                <a:lnTo>
                  <a:pt x="10539" y="1620"/>
                </a:lnTo>
                <a:close/>
                <a:moveTo>
                  <a:pt x="18321" y="1620"/>
                </a:moveTo>
                <a:lnTo>
                  <a:pt x="18321" y="1620"/>
                </a:lnTo>
                <a:lnTo>
                  <a:pt x="18321" y="1620"/>
                </a:lnTo>
                <a:close/>
                <a:moveTo>
                  <a:pt x="21505" y="112"/>
                </a:moveTo>
                <a:lnTo>
                  <a:pt x="21449" y="130"/>
                </a:lnTo>
                <a:lnTo>
                  <a:pt x="21393" y="149"/>
                </a:lnTo>
                <a:lnTo>
                  <a:pt x="21263" y="242"/>
                </a:lnTo>
                <a:lnTo>
                  <a:pt x="21114" y="372"/>
                </a:lnTo>
                <a:lnTo>
                  <a:pt x="20853" y="652"/>
                </a:lnTo>
                <a:lnTo>
                  <a:pt x="20723" y="801"/>
                </a:lnTo>
                <a:lnTo>
                  <a:pt x="20518" y="1061"/>
                </a:lnTo>
                <a:lnTo>
                  <a:pt x="20425" y="1192"/>
                </a:lnTo>
                <a:lnTo>
                  <a:pt x="20388" y="1266"/>
                </a:lnTo>
                <a:lnTo>
                  <a:pt x="20369" y="1341"/>
                </a:lnTo>
                <a:lnTo>
                  <a:pt x="20369" y="1303"/>
                </a:lnTo>
                <a:lnTo>
                  <a:pt x="20350" y="1341"/>
                </a:lnTo>
                <a:lnTo>
                  <a:pt x="20313" y="1471"/>
                </a:lnTo>
                <a:lnTo>
                  <a:pt x="20313" y="1545"/>
                </a:lnTo>
                <a:lnTo>
                  <a:pt x="20313" y="1601"/>
                </a:lnTo>
                <a:lnTo>
                  <a:pt x="20313" y="1620"/>
                </a:lnTo>
                <a:lnTo>
                  <a:pt x="20332" y="1601"/>
                </a:lnTo>
                <a:lnTo>
                  <a:pt x="20388" y="1564"/>
                </a:lnTo>
                <a:lnTo>
                  <a:pt x="21058" y="857"/>
                </a:lnTo>
                <a:lnTo>
                  <a:pt x="21263" y="614"/>
                </a:lnTo>
                <a:lnTo>
                  <a:pt x="21449" y="410"/>
                </a:lnTo>
                <a:lnTo>
                  <a:pt x="21560" y="242"/>
                </a:lnTo>
                <a:lnTo>
                  <a:pt x="21579" y="186"/>
                </a:lnTo>
                <a:lnTo>
                  <a:pt x="21579" y="149"/>
                </a:lnTo>
                <a:lnTo>
                  <a:pt x="21542" y="130"/>
                </a:lnTo>
                <a:lnTo>
                  <a:pt x="21505" y="112"/>
                </a:lnTo>
                <a:close/>
                <a:moveTo>
                  <a:pt x="61627" y="1620"/>
                </a:moveTo>
                <a:lnTo>
                  <a:pt x="61627" y="1620"/>
                </a:lnTo>
                <a:lnTo>
                  <a:pt x="61627" y="1620"/>
                </a:lnTo>
                <a:close/>
                <a:moveTo>
                  <a:pt x="62818" y="1620"/>
                </a:moveTo>
                <a:lnTo>
                  <a:pt x="62818" y="1620"/>
                </a:lnTo>
                <a:lnTo>
                  <a:pt x="62818" y="1620"/>
                </a:lnTo>
                <a:close/>
                <a:moveTo>
                  <a:pt x="64829" y="1620"/>
                </a:moveTo>
                <a:lnTo>
                  <a:pt x="64829" y="1620"/>
                </a:lnTo>
                <a:lnTo>
                  <a:pt x="64829" y="1620"/>
                </a:lnTo>
                <a:close/>
                <a:moveTo>
                  <a:pt x="8304" y="279"/>
                </a:moveTo>
                <a:lnTo>
                  <a:pt x="8211" y="298"/>
                </a:lnTo>
                <a:lnTo>
                  <a:pt x="8137" y="335"/>
                </a:lnTo>
                <a:lnTo>
                  <a:pt x="8044" y="410"/>
                </a:lnTo>
                <a:lnTo>
                  <a:pt x="7951" y="503"/>
                </a:lnTo>
                <a:lnTo>
                  <a:pt x="7764" y="689"/>
                </a:lnTo>
                <a:lnTo>
                  <a:pt x="7653" y="838"/>
                </a:lnTo>
                <a:lnTo>
                  <a:pt x="7448" y="1080"/>
                </a:lnTo>
                <a:lnTo>
                  <a:pt x="7373" y="1229"/>
                </a:lnTo>
                <a:lnTo>
                  <a:pt x="7336" y="1285"/>
                </a:lnTo>
                <a:lnTo>
                  <a:pt x="7336" y="1359"/>
                </a:lnTo>
                <a:lnTo>
                  <a:pt x="7318" y="1415"/>
                </a:lnTo>
                <a:lnTo>
                  <a:pt x="7318" y="1545"/>
                </a:lnTo>
                <a:lnTo>
                  <a:pt x="7336" y="1601"/>
                </a:lnTo>
                <a:lnTo>
                  <a:pt x="7355" y="1638"/>
                </a:lnTo>
                <a:lnTo>
                  <a:pt x="7392" y="1620"/>
                </a:lnTo>
                <a:lnTo>
                  <a:pt x="7467" y="1583"/>
                </a:lnTo>
                <a:lnTo>
                  <a:pt x="7746" y="1303"/>
                </a:lnTo>
                <a:lnTo>
                  <a:pt x="7951" y="1099"/>
                </a:lnTo>
                <a:lnTo>
                  <a:pt x="8174" y="875"/>
                </a:lnTo>
                <a:lnTo>
                  <a:pt x="8342" y="652"/>
                </a:lnTo>
                <a:lnTo>
                  <a:pt x="8397" y="559"/>
                </a:lnTo>
                <a:lnTo>
                  <a:pt x="8435" y="466"/>
                </a:lnTo>
                <a:lnTo>
                  <a:pt x="8453" y="391"/>
                </a:lnTo>
                <a:lnTo>
                  <a:pt x="8435" y="335"/>
                </a:lnTo>
                <a:lnTo>
                  <a:pt x="8397" y="298"/>
                </a:lnTo>
                <a:lnTo>
                  <a:pt x="8304" y="279"/>
                </a:lnTo>
                <a:close/>
                <a:moveTo>
                  <a:pt x="10576" y="466"/>
                </a:moveTo>
                <a:lnTo>
                  <a:pt x="10520" y="484"/>
                </a:lnTo>
                <a:lnTo>
                  <a:pt x="10445" y="521"/>
                </a:lnTo>
                <a:lnTo>
                  <a:pt x="10352" y="577"/>
                </a:lnTo>
                <a:lnTo>
                  <a:pt x="10259" y="670"/>
                </a:lnTo>
                <a:lnTo>
                  <a:pt x="10054" y="894"/>
                </a:lnTo>
                <a:lnTo>
                  <a:pt x="9850" y="1154"/>
                </a:lnTo>
                <a:lnTo>
                  <a:pt x="9682" y="1396"/>
                </a:lnTo>
                <a:lnTo>
                  <a:pt x="9552" y="1601"/>
                </a:lnTo>
                <a:lnTo>
                  <a:pt x="9533" y="1638"/>
                </a:lnTo>
                <a:lnTo>
                  <a:pt x="9570" y="1601"/>
                </a:lnTo>
                <a:lnTo>
                  <a:pt x="9719" y="1452"/>
                </a:lnTo>
                <a:lnTo>
                  <a:pt x="10129" y="1154"/>
                </a:lnTo>
                <a:lnTo>
                  <a:pt x="10352" y="1005"/>
                </a:lnTo>
                <a:lnTo>
                  <a:pt x="10520" y="857"/>
                </a:lnTo>
                <a:lnTo>
                  <a:pt x="10594" y="782"/>
                </a:lnTo>
                <a:lnTo>
                  <a:pt x="10632" y="708"/>
                </a:lnTo>
                <a:lnTo>
                  <a:pt x="10669" y="633"/>
                </a:lnTo>
                <a:lnTo>
                  <a:pt x="10669" y="577"/>
                </a:lnTo>
                <a:lnTo>
                  <a:pt x="10632" y="503"/>
                </a:lnTo>
                <a:lnTo>
                  <a:pt x="10576" y="466"/>
                </a:lnTo>
                <a:close/>
                <a:moveTo>
                  <a:pt x="39843" y="205"/>
                </a:moveTo>
                <a:lnTo>
                  <a:pt x="39788" y="223"/>
                </a:lnTo>
                <a:lnTo>
                  <a:pt x="39676" y="298"/>
                </a:lnTo>
                <a:lnTo>
                  <a:pt x="39564" y="391"/>
                </a:lnTo>
                <a:lnTo>
                  <a:pt x="39359" y="614"/>
                </a:lnTo>
                <a:lnTo>
                  <a:pt x="39229" y="763"/>
                </a:lnTo>
                <a:lnTo>
                  <a:pt x="39117" y="968"/>
                </a:lnTo>
                <a:lnTo>
                  <a:pt x="38950" y="1285"/>
                </a:lnTo>
                <a:lnTo>
                  <a:pt x="38894" y="1452"/>
                </a:lnTo>
                <a:lnTo>
                  <a:pt x="38857" y="1564"/>
                </a:lnTo>
                <a:lnTo>
                  <a:pt x="38838" y="1638"/>
                </a:lnTo>
                <a:lnTo>
                  <a:pt x="38857" y="1638"/>
                </a:lnTo>
                <a:lnTo>
                  <a:pt x="38894" y="1620"/>
                </a:lnTo>
                <a:lnTo>
                  <a:pt x="39117" y="1396"/>
                </a:lnTo>
                <a:lnTo>
                  <a:pt x="39508" y="931"/>
                </a:lnTo>
                <a:lnTo>
                  <a:pt x="39713" y="689"/>
                </a:lnTo>
                <a:lnTo>
                  <a:pt x="39862" y="484"/>
                </a:lnTo>
                <a:lnTo>
                  <a:pt x="39974" y="317"/>
                </a:lnTo>
                <a:lnTo>
                  <a:pt x="39992" y="261"/>
                </a:lnTo>
                <a:lnTo>
                  <a:pt x="39974" y="223"/>
                </a:lnTo>
                <a:lnTo>
                  <a:pt x="39936" y="205"/>
                </a:lnTo>
                <a:close/>
                <a:moveTo>
                  <a:pt x="52802" y="279"/>
                </a:moveTo>
                <a:lnTo>
                  <a:pt x="52727" y="298"/>
                </a:lnTo>
                <a:lnTo>
                  <a:pt x="52634" y="335"/>
                </a:lnTo>
                <a:lnTo>
                  <a:pt x="52541" y="410"/>
                </a:lnTo>
                <a:lnTo>
                  <a:pt x="52448" y="503"/>
                </a:lnTo>
                <a:lnTo>
                  <a:pt x="52280" y="689"/>
                </a:lnTo>
                <a:lnTo>
                  <a:pt x="52150" y="838"/>
                </a:lnTo>
                <a:lnTo>
                  <a:pt x="51945" y="1080"/>
                </a:lnTo>
                <a:lnTo>
                  <a:pt x="51871" y="1229"/>
                </a:lnTo>
                <a:lnTo>
                  <a:pt x="51852" y="1285"/>
                </a:lnTo>
                <a:lnTo>
                  <a:pt x="51833" y="1359"/>
                </a:lnTo>
                <a:lnTo>
                  <a:pt x="51815" y="1415"/>
                </a:lnTo>
                <a:lnTo>
                  <a:pt x="51815" y="1545"/>
                </a:lnTo>
                <a:lnTo>
                  <a:pt x="51833" y="1601"/>
                </a:lnTo>
                <a:lnTo>
                  <a:pt x="51852" y="1638"/>
                </a:lnTo>
                <a:lnTo>
                  <a:pt x="51889" y="1620"/>
                </a:lnTo>
                <a:lnTo>
                  <a:pt x="51964" y="1583"/>
                </a:lnTo>
                <a:lnTo>
                  <a:pt x="52262" y="1303"/>
                </a:lnTo>
                <a:lnTo>
                  <a:pt x="52466" y="1099"/>
                </a:lnTo>
                <a:lnTo>
                  <a:pt x="52671" y="875"/>
                </a:lnTo>
                <a:lnTo>
                  <a:pt x="52839" y="652"/>
                </a:lnTo>
                <a:lnTo>
                  <a:pt x="52895" y="559"/>
                </a:lnTo>
                <a:lnTo>
                  <a:pt x="52951" y="466"/>
                </a:lnTo>
                <a:lnTo>
                  <a:pt x="52951" y="391"/>
                </a:lnTo>
                <a:lnTo>
                  <a:pt x="52951" y="335"/>
                </a:lnTo>
                <a:lnTo>
                  <a:pt x="52895" y="298"/>
                </a:lnTo>
                <a:lnTo>
                  <a:pt x="52802" y="279"/>
                </a:lnTo>
                <a:close/>
                <a:moveTo>
                  <a:pt x="55092" y="466"/>
                </a:moveTo>
                <a:lnTo>
                  <a:pt x="55017" y="484"/>
                </a:lnTo>
                <a:lnTo>
                  <a:pt x="54943" y="521"/>
                </a:lnTo>
                <a:lnTo>
                  <a:pt x="54850" y="577"/>
                </a:lnTo>
                <a:lnTo>
                  <a:pt x="54756" y="670"/>
                </a:lnTo>
                <a:lnTo>
                  <a:pt x="54552" y="894"/>
                </a:lnTo>
                <a:lnTo>
                  <a:pt x="54347" y="1154"/>
                </a:lnTo>
                <a:lnTo>
                  <a:pt x="54179" y="1396"/>
                </a:lnTo>
                <a:lnTo>
                  <a:pt x="54049" y="1601"/>
                </a:lnTo>
                <a:lnTo>
                  <a:pt x="54030" y="1638"/>
                </a:lnTo>
                <a:lnTo>
                  <a:pt x="54068" y="1601"/>
                </a:lnTo>
                <a:lnTo>
                  <a:pt x="54217" y="1452"/>
                </a:lnTo>
                <a:lnTo>
                  <a:pt x="54645" y="1154"/>
                </a:lnTo>
                <a:lnTo>
                  <a:pt x="54850" y="1005"/>
                </a:lnTo>
                <a:lnTo>
                  <a:pt x="55017" y="857"/>
                </a:lnTo>
                <a:lnTo>
                  <a:pt x="55092" y="782"/>
                </a:lnTo>
                <a:lnTo>
                  <a:pt x="55129" y="708"/>
                </a:lnTo>
                <a:lnTo>
                  <a:pt x="55166" y="633"/>
                </a:lnTo>
                <a:lnTo>
                  <a:pt x="55166" y="577"/>
                </a:lnTo>
                <a:lnTo>
                  <a:pt x="55129" y="503"/>
                </a:lnTo>
                <a:lnTo>
                  <a:pt x="55092" y="466"/>
                </a:lnTo>
                <a:close/>
                <a:moveTo>
                  <a:pt x="78960" y="223"/>
                </a:moveTo>
                <a:lnTo>
                  <a:pt x="78867" y="298"/>
                </a:lnTo>
                <a:lnTo>
                  <a:pt x="78755" y="391"/>
                </a:lnTo>
                <a:lnTo>
                  <a:pt x="78643" y="521"/>
                </a:lnTo>
                <a:lnTo>
                  <a:pt x="78420" y="801"/>
                </a:lnTo>
                <a:lnTo>
                  <a:pt x="78308" y="950"/>
                </a:lnTo>
                <a:lnTo>
                  <a:pt x="78197" y="1099"/>
                </a:lnTo>
                <a:lnTo>
                  <a:pt x="78029" y="1359"/>
                </a:lnTo>
                <a:lnTo>
                  <a:pt x="77973" y="1490"/>
                </a:lnTo>
                <a:lnTo>
                  <a:pt x="77917" y="1583"/>
                </a:lnTo>
                <a:lnTo>
                  <a:pt x="77917" y="1620"/>
                </a:lnTo>
                <a:lnTo>
                  <a:pt x="77917" y="1638"/>
                </a:lnTo>
                <a:lnTo>
                  <a:pt x="77936" y="1638"/>
                </a:lnTo>
                <a:lnTo>
                  <a:pt x="77973" y="1620"/>
                </a:lnTo>
                <a:lnTo>
                  <a:pt x="78066" y="1545"/>
                </a:lnTo>
                <a:lnTo>
                  <a:pt x="78234" y="1396"/>
                </a:lnTo>
                <a:lnTo>
                  <a:pt x="78420" y="1210"/>
                </a:lnTo>
                <a:lnTo>
                  <a:pt x="78643" y="968"/>
                </a:lnTo>
                <a:lnTo>
                  <a:pt x="78830" y="745"/>
                </a:lnTo>
                <a:lnTo>
                  <a:pt x="78979" y="521"/>
                </a:lnTo>
                <a:lnTo>
                  <a:pt x="79034" y="428"/>
                </a:lnTo>
                <a:lnTo>
                  <a:pt x="79053" y="354"/>
                </a:lnTo>
                <a:lnTo>
                  <a:pt x="79053" y="279"/>
                </a:lnTo>
                <a:lnTo>
                  <a:pt x="79034" y="242"/>
                </a:lnTo>
                <a:lnTo>
                  <a:pt x="78997" y="223"/>
                </a:lnTo>
                <a:close/>
                <a:moveTo>
                  <a:pt x="87785" y="428"/>
                </a:moveTo>
                <a:lnTo>
                  <a:pt x="87692" y="447"/>
                </a:lnTo>
                <a:lnTo>
                  <a:pt x="87580" y="484"/>
                </a:lnTo>
                <a:lnTo>
                  <a:pt x="87468" y="559"/>
                </a:lnTo>
                <a:lnTo>
                  <a:pt x="87338" y="633"/>
                </a:lnTo>
                <a:lnTo>
                  <a:pt x="87077" y="857"/>
                </a:lnTo>
                <a:lnTo>
                  <a:pt x="86817" y="1099"/>
                </a:lnTo>
                <a:lnTo>
                  <a:pt x="86593" y="1322"/>
                </a:lnTo>
                <a:lnTo>
                  <a:pt x="86426" y="1508"/>
                </a:lnTo>
                <a:lnTo>
                  <a:pt x="86351" y="1638"/>
                </a:lnTo>
                <a:lnTo>
                  <a:pt x="86444" y="1564"/>
                </a:lnTo>
                <a:lnTo>
                  <a:pt x="86631" y="1415"/>
                </a:lnTo>
                <a:lnTo>
                  <a:pt x="87189" y="1061"/>
                </a:lnTo>
                <a:lnTo>
                  <a:pt x="87729" y="708"/>
                </a:lnTo>
                <a:lnTo>
                  <a:pt x="87897" y="577"/>
                </a:lnTo>
                <a:lnTo>
                  <a:pt x="87934" y="521"/>
                </a:lnTo>
                <a:lnTo>
                  <a:pt x="87934" y="503"/>
                </a:lnTo>
                <a:lnTo>
                  <a:pt x="87878" y="447"/>
                </a:lnTo>
                <a:lnTo>
                  <a:pt x="87785" y="428"/>
                </a:lnTo>
                <a:close/>
                <a:moveTo>
                  <a:pt x="54030" y="1638"/>
                </a:moveTo>
                <a:lnTo>
                  <a:pt x="54030" y="1638"/>
                </a:lnTo>
                <a:lnTo>
                  <a:pt x="54030" y="1638"/>
                </a:lnTo>
                <a:close/>
                <a:moveTo>
                  <a:pt x="49543" y="335"/>
                </a:moveTo>
                <a:lnTo>
                  <a:pt x="49450" y="372"/>
                </a:lnTo>
                <a:lnTo>
                  <a:pt x="49376" y="428"/>
                </a:lnTo>
                <a:lnTo>
                  <a:pt x="49283" y="521"/>
                </a:lnTo>
                <a:lnTo>
                  <a:pt x="49134" y="708"/>
                </a:lnTo>
                <a:lnTo>
                  <a:pt x="48985" y="950"/>
                </a:lnTo>
                <a:lnTo>
                  <a:pt x="48724" y="1415"/>
                </a:lnTo>
                <a:lnTo>
                  <a:pt x="48650" y="1583"/>
                </a:lnTo>
                <a:lnTo>
                  <a:pt x="48594" y="1676"/>
                </a:lnTo>
                <a:lnTo>
                  <a:pt x="48873" y="1396"/>
                </a:lnTo>
                <a:lnTo>
                  <a:pt x="49320" y="950"/>
                </a:lnTo>
                <a:lnTo>
                  <a:pt x="49506" y="726"/>
                </a:lnTo>
                <a:lnTo>
                  <a:pt x="49655" y="521"/>
                </a:lnTo>
                <a:lnTo>
                  <a:pt x="49692" y="447"/>
                </a:lnTo>
                <a:lnTo>
                  <a:pt x="49692" y="391"/>
                </a:lnTo>
                <a:lnTo>
                  <a:pt x="49674" y="354"/>
                </a:lnTo>
                <a:lnTo>
                  <a:pt x="49618" y="335"/>
                </a:lnTo>
                <a:close/>
                <a:moveTo>
                  <a:pt x="86668" y="223"/>
                </a:moveTo>
                <a:lnTo>
                  <a:pt x="86593" y="242"/>
                </a:lnTo>
                <a:lnTo>
                  <a:pt x="86519" y="279"/>
                </a:lnTo>
                <a:lnTo>
                  <a:pt x="86426" y="372"/>
                </a:lnTo>
                <a:lnTo>
                  <a:pt x="86202" y="596"/>
                </a:lnTo>
                <a:lnTo>
                  <a:pt x="85979" y="875"/>
                </a:lnTo>
                <a:lnTo>
                  <a:pt x="85774" y="1154"/>
                </a:lnTo>
                <a:lnTo>
                  <a:pt x="85588" y="1415"/>
                </a:lnTo>
                <a:lnTo>
                  <a:pt x="85420" y="1676"/>
                </a:lnTo>
                <a:lnTo>
                  <a:pt x="85718" y="1452"/>
                </a:lnTo>
                <a:lnTo>
                  <a:pt x="85942" y="1247"/>
                </a:lnTo>
                <a:lnTo>
                  <a:pt x="86202" y="1005"/>
                </a:lnTo>
                <a:lnTo>
                  <a:pt x="86444" y="763"/>
                </a:lnTo>
                <a:lnTo>
                  <a:pt x="86631" y="540"/>
                </a:lnTo>
                <a:lnTo>
                  <a:pt x="86686" y="447"/>
                </a:lnTo>
                <a:lnTo>
                  <a:pt x="86724" y="372"/>
                </a:lnTo>
                <a:lnTo>
                  <a:pt x="86742" y="298"/>
                </a:lnTo>
                <a:lnTo>
                  <a:pt x="86724" y="242"/>
                </a:lnTo>
                <a:lnTo>
                  <a:pt x="86705" y="223"/>
                </a:lnTo>
                <a:close/>
                <a:moveTo>
                  <a:pt x="5028" y="335"/>
                </a:moveTo>
                <a:lnTo>
                  <a:pt x="4953" y="372"/>
                </a:lnTo>
                <a:lnTo>
                  <a:pt x="4879" y="428"/>
                </a:lnTo>
                <a:lnTo>
                  <a:pt x="4786" y="521"/>
                </a:lnTo>
                <a:lnTo>
                  <a:pt x="4637" y="708"/>
                </a:lnTo>
                <a:lnTo>
                  <a:pt x="4488" y="950"/>
                </a:lnTo>
                <a:lnTo>
                  <a:pt x="4227" y="1415"/>
                </a:lnTo>
                <a:lnTo>
                  <a:pt x="4134" y="1583"/>
                </a:lnTo>
                <a:lnTo>
                  <a:pt x="4078" y="1676"/>
                </a:lnTo>
                <a:lnTo>
                  <a:pt x="4376" y="1396"/>
                </a:lnTo>
                <a:lnTo>
                  <a:pt x="4804" y="950"/>
                </a:lnTo>
                <a:lnTo>
                  <a:pt x="5009" y="726"/>
                </a:lnTo>
                <a:lnTo>
                  <a:pt x="5158" y="521"/>
                </a:lnTo>
                <a:lnTo>
                  <a:pt x="5177" y="447"/>
                </a:lnTo>
                <a:lnTo>
                  <a:pt x="5195" y="391"/>
                </a:lnTo>
                <a:lnTo>
                  <a:pt x="5177" y="354"/>
                </a:lnTo>
                <a:lnTo>
                  <a:pt x="5121" y="335"/>
                </a:lnTo>
                <a:close/>
                <a:moveTo>
                  <a:pt x="85420" y="1676"/>
                </a:moveTo>
                <a:lnTo>
                  <a:pt x="85420" y="1676"/>
                </a:lnTo>
                <a:lnTo>
                  <a:pt x="85420" y="1676"/>
                </a:lnTo>
                <a:close/>
                <a:moveTo>
                  <a:pt x="91229" y="317"/>
                </a:moveTo>
                <a:lnTo>
                  <a:pt x="91173" y="335"/>
                </a:lnTo>
                <a:lnTo>
                  <a:pt x="91080" y="372"/>
                </a:lnTo>
                <a:lnTo>
                  <a:pt x="90987" y="428"/>
                </a:lnTo>
                <a:lnTo>
                  <a:pt x="90727" y="614"/>
                </a:lnTo>
                <a:lnTo>
                  <a:pt x="90429" y="857"/>
                </a:lnTo>
                <a:lnTo>
                  <a:pt x="89870" y="1359"/>
                </a:lnTo>
                <a:lnTo>
                  <a:pt x="89554" y="1676"/>
                </a:lnTo>
                <a:lnTo>
                  <a:pt x="89647" y="1638"/>
                </a:lnTo>
                <a:lnTo>
                  <a:pt x="89907" y="1490"/>
                </a:lnTo>
                <a:lnTo>
                  <a:pt x="90205" y="1303"/>
                </a:lnTo>
                <a:lnTo>
                  <a:pt x="90410" y="1173"/>
                </a:lnTo>
                <a:lnTo>
                  <a:pt x="90615" y="1024"/>
                </a:lnTo>
                <a:lnTo>
                  <a:pt x="90913" y="819"/>
                </a:lnTo>
                <a:lnTo>
                  <a:pt x="91062" y="689"/>
                </a:lnTo>
                <a:lnTo>
                  <a:pt x="91173" y="577"/>
                </a:lnTo>
                <a:lnTo>
                  <a:pt x="91248" y="466"/>
                </a:lnTo>
                <a:lnTo>
                  <a:pt x="91266" y="410"/>
                </a:lnTo>
                <a:lnTo>
                  <a:pt x="91266" y="354"/>
                </a:lnTo>
                <a:lnTo>
                  <a:pt x="91248" y="335"/>
                </a:lnTo>
                <a:lnTo>
                  <a:pt x="91229" y="317"/>
                </a:lnTo>
                <a:close/>
                <a:moveTo>
                  <a:pt x="12735" y="261"/>
                </a:moveTo>
                <a:lnTo>
                  <a:pt x="12661" y="298"/>
                </a:lnTo>
                <a:lnTo>
                  <a:pt x="12549" y="372"/>
                </a:lnTo>
                <a:lnTo>
                  <a:pt x="12456" y="484"/>
                </a:lnTo>
                <a:lnTo>
                  <a:pt x="12345" y="614"/>
                </a:lnTo>
                <a:lnTo>
                  <a:pt x="12121" y="912"/>
                </a:lnTo>
                <a:lnTo>
                  <a:pt x="11935" y="1210"/>
                </a:lnTo>
                <a:lnTo>
                  <a:pt x="11786" y="1490"/>
                </a:lnTo>
                <a:lnTo>
                  <a:pt x="11711" y="1657"/>
                </a:lnTo>
                <a:lnTo>
                  <a:pt x="11693" y="1694"/>
                </a:lnTo>
                <a:lnTo>
                  <a:pt x="11693" y="1694"/>
                </a:lnTo>
                <a:lnTo>
                  <a:pt x="11730" y="1676"/>
                </a:lnTo>
                <a:lnTo>
                  <a:pt x="11972" y="1452"/>
                </a:lnTo>
                <a:lnTo>
                  <a:pt x="12400" y="1024"/>
                </a:lnTo>
                <a:lnTo>
                  <a:pt x="12605" y="801"/>
                </a:lnTo>
                <a:lnTo>
                  <a:pt x="12773" y="596"/>
                </a:lnTo>
                <a:lnTo>
                  <a:pt x="12866" y="410"/>
                </a:lnTo>
                <a:lnTo>
                  <a:pt x="12884" y="354"/>
                </a:lnTo>
                <a:lnTo>
                  <a:pt x="12866" y="317"/>
                </a:lnTo>
                <a:lnTo>
                  <a:pt x="12847" y="279"/>
                </a:lnTo>
                <a:lnTo>
                  <a:pt x="12810" y="261"/>
                </a:lnTo>
                <a:close/>
                <a:moveTo>
                  <a:pt x="24763" y="223"/>
                </a:moveTo>
                <a:lnTo>
                  <a:pt x="24707" y="261"/>
                </a:lnTo>
                <a:lnTo>
                  <a:pt x="24595" y="335"/>
                </a:lnTo>
                <a:lnTo>
                  <a:pt x="24465" y="428"/>
                </a:lnTo>
                <a:lnTo>
                  <a:pt x="24241" y="670"/>
                </a:lnTo>
                <a:lnTo>
                  <a:pt x="24093" y="819"/>
                </a:lnTo>
                <a:lnTo>
                  <a:pt x="23869" y="1061"/>
                </a:lnTo>
                <a:lnTo>
                  <a:pt x="23776" y="1192"/>
                </a:lnTo>
                <a:lnTo>
                  <a:pt x="23683" y="1341"/>
                </a:lnTo>
                <a:lnTo>
                  <a:pt x="23590" y="1396"/>
                </a:lnTo>
                <a:lnTo>
                  <a:pt x="23515" y="1490"/>
                </a:lnTo>
                <a:lnTo>
                  <a:pt x="23497" y="1564"/>
                </a:lnTo>
                <a:lnTo>
                  <a:pt x="23497" y="1657"/>
                </a:lnTo>
                <a:lnTo>
                  <a:pt x="23515" y="1676"/>
                </a:lnTo>
                <a:lnTo>
                  <a:pt x="23515" y="1694"/>
                </a:lnTo>
                <a:lnTo>
                  <a:pt x="23590" y="1694"/>
                </a:lnTo>
                <a:lnTo>
                  <a:pt x="23850" y="1434"/>
                </a:lnTo>
                <a:lnTo>
                  <a:pt x="24316" y="987"/>
                </a:lnTo>
                <a:lnTo>
                  <a:pt x="24558" y="745"/>
                </a:lnTo>
                <a:lnTo>
                  <a:pt x="24744" y="521"/>
                </a:lnTo>
                <a:lnTo>
                  <a:pt x="24856" y="354"/>
                </a:lnTo>
                <a:lnTo>
                  <a:pt x="24893" y="298"/>
                </a:lnTo>
                <a:lnTo>
                  <a:pt x="24874" y="261"/>
                </a:lnTo>
                <a:lnTo>
                  <a:pt x="24856" y="223"/>
                </a:lnTo>
                <a:close/>
                <a:moveTo>
                  <a:pt x="57251" y="261"/>
                </a:moveTo>
                <a:lnTo>
                  <a:pt x="57158" y="298"/>
                </a:lnTo>
                <a:lnTo>
                  <a:pt x="57065" y="372"/>
                </a:lnTo>
                <a:lnTo>
                  <a:pt x="56953" y="484"/>
                </a:lnTo>
                <a:lnTo>
                  <a:pt x="56842" y="614"/>
                </a:lnTo>
                <a:lnTo>
                  <a:pt x="56637" y="912"/>
                </a:lnTo>
                <a:lnTo>
                  <a:pt x="56432" y="1210"/>
                </a:lnTo>
                <a:lnTo>
                  <a:pt x="56283" y="1490"/>
                </a:lnTo>
                <a:lnTo>
                  <a:pt x="56209" y="1657"/>
                </a:lnTo>
                <a:lnTo>
                  <a:pt x="56209" y="1694"/>
                </a:lnTo>
                <a:lnTo>
                  <a:pt x="56227" y="1676"/>
                </a:lnTo>
                <a:lnTo>
                  <a:pt x="56469" y="1452"/>
                </a:lnTo>
                <a:lnTo>
                  <a:pt x="56898" y="1024"/>
                </a:lnTo>
                <a:lnTo>
                  <a:pt x="57102" y="801"/>
                </a:lnTo>
                <a:lnTo>
                  <a:pt x="57270" y="596"/>
                </a:lnTo>
                <a:lnTo>
                  <a:pt x="57363" y="410"/>
                </a:lnTo>
                <a:lnTo>
                  <a:pt x="57382" y="354"/>
                </a:lnTo>
                <a:lnTo>
                  <a:pt x="57382" y="317"/>
                </a:lnTo>
                <a:lnTo>
                  <a:pt x="57344" y="279"/>
                </a:lnTo>
                <a:lnTo>
                  <a:pt x="57326" y="261"/>
                </a:lnTo>
                <a:close/>
                <a:moveTo>
                  <a:pt x="69260" y="223"/>
                </a:moveTo>
                <a:lnTo>
                  <a:pt x="69204" y="261"/>
                </a:lnTo>
                <a:lnTo>
                  <a:pt x="69092" y="335"/>
                </a:lnTo>
                <a:lnTo>
                  <a:pt x="68962" y="428"/>
                </a:lnTo>
                <a:lnTo>
                  <a:pt x="68739" y="670"/>
                </a:lnTo>
                <a:lnTo>
                  <a:pt x="68608" y="819"/>
                </a:lnTo>
                <a:lnTo>
                  <a:pt x="68385" y="1061"/>
                </a:lnTo>
                <a:lnTo>
                  <a:pt x="68273" y="1192"/>
                </a:lnTo>
                <a:lnTo>
                  <a:pt x="68180" y="1341"/>
                </a:lnTo>
                <a:lnTo>
                  <a:pt x="68087" y="1396"/>
                </a:lnTo>
                <a:lnTo>
                  <a:pt x="68031" y="1490"/>
                </a:lnTo>
                <a:lnTo>
                  <a:pt x="67994" y="1564"/>
                </a:lnTo>
                <a:lnTo>
                  <a:pt x="68013" y="1657"/>
                </a:lnTo>
                <a:lnTo>
                  <a:pt x="68013" y="1676"/>
                </a:lnTo>
                <a:lnTo>
                  <a:pt x="68031" y="1694"/>
                </a:lnTo>
                <a:lnTo>
                  <a:pt x="68087" y="1694"/>
                </a:lnTo>
                <a:lnTo>
                  <a:pt x="68366" y="1434"/>
                </a:lnTo>
                <a:lnTo>
                  <a:pt x="68832" y="987"/>
                </a:lnTo>
                <a:lnTo>
                  <a:pt x="69055" y="745"/>
                </a:lnTo>
                <a:lnTo>
                  <a:pt x="69241" y="521"/>
                </a:lnTo>
                <a:lnTo>
                  <a:pt x="69372" y="354"/>
                </a:lnTo>
                <a:lnTo>
                  <a:pt x="69390" y="298"/>
                </a:lnTo>
                <a:lnTo>
                  <a:pt x="69390" y="261"/>
                </a:lnTo>
                <a:lnTo>
                  <a:pt x="69353" y="223"/>
                </a:lnTo>
                <a:close/>
                <a:moveTo>
                  <a:pt x="9533" y="1638"/>
                </a:moveTo>
                <a:lnTo>
                  <a:pt x="9515" y="1657"/>
                </a:lnTo>
                <a:lnTo>
                  <a:pt x="9496" y="1713"/>
                </a:lnTo>
                <a:lnTo>
                  <a:pt x="9533" y="1638"/>
                </a:lnTo>
                <a:close/>
                <a:moveTo>
                  <a:pt x="33420" y="335"/>
                </a:moveTo>
                <a:lnTo>
                  <a:pt x="33364" y="354"/>
                </a:lnTo>
                <a:lnTo>
                  <a:pt x="33308" y="372"/>
                </a:lnTo>
                <a:lnTo>
                  <a:pt x="33178" y="466"/>
                </a:lnTo>
                <a:lnTo>
                  <a:pt x="33048" y="577"/>
                </a:lnTo>
                <a:lnTo>
                  <a:pt x="32806" y="838"/>
                </a:lnTo>
                <a:lnTo>
                  <a:pt x="32675" y="987"/>
                </a:lnTo>
                <a:lnTo>
                  <a:pt x="32564" y="1154"/>
                </a:lnTo>
                <a:lnTo>
                  <a:pt x="32415" y="1434"/>
                </a:lnTo>
                <a:lnTo>
                  <a:pt x="32322" y="1657"/>
                </a:lnTo>
                <a:lnTo>
                  <a:pt x="32322" y="1713"/>
                </a:lnTo>
                <a:lnTo>
                  <a:pt x="32359" y="1694"/>
                </a:lnTo>
                <a:lnTo>
                  <a:pt x="32601" y="1471"/>
                </a:lnTo>
                <a:lnTo>
                  <a:pt x="33029" y="1061"/>
                </a:lnTo>
                <a:lnTo>
                  <a:pt x="33234" y="857"/>
                </a:lnTo>
                <a:lnTo>
                  <a:pt x="33383" y="652"/>
                </a:lnTo>
                <a:lnTo>
                  <a:pt x="33457" y="559"/>
                </a:lnTo>
                <a:lnTo>
                  <a:pt x="33495" y="484"/>
                </a:lnTo>
                <a:lnTo>
                  <a:pt x="33513" y="428"/>
                </a:lnTo>
                <a:lnTo>
                  <a:pt x="33495" y="372"/>
                </a:lnTo>
                <a:lnTo>
                  <a:pt x="33457" y="354"/>
                </a:lnTo>
                <a:lnTo>
                  <a:pt x="33420" y="335"/>
                </a:lnTo>
                <a:close/>
                <a:moveTo>
                  <a:pt x="54030" y="1638"/>
                </a:moveTo>
                <a:lnTo>
                  <a:pt x="54012" y="1657"/>
                </a:lnTo>
                <a:lnTo>
                  <a:pt x="53993" y="1713"/>
                </a:lnTo>
                <a:lnTo>
                  <a:pt x="54030" y="1638"/>
                </a:lnTo>
                <a:close/>
                <a:moveTo>
                  <a:pt x="77917" y="335"/>
                </a:moveTo>
                <a:lnTo>
                  <a:pt x="77880" y="354"/>
                </a:lnTo>
                <a:lnTo>
                  <a:pt x="77806" y="372"/>
                </a:lnTo>
                <a:lnTo>
                  <a:pt x="77694" y="466"/>
                </a:lnTo>
                <a:lnTo>
                  <a:pt x="77545" y="577"/>
                </a:lnTo>
                <a:lnTo>
                  <a:pt x="77303" y="838"/>
                </a:lnTo>
                <a:lnTo>
                  <a:pt x="77173" y="987"/>
                </a:lnTo>
                <a:lnTo>
                  <a:pt x="77061" y="1154"/>
                </a:lnTo>
                <a:lnTo>
                  <a:pt x="76931" y="1434"/>
                </a:lnTo>
                <a:lnTo>
                  <a:pt x="76819" y="1657"/>
                </a:lnTo>
                <a:lnTo>
                  <a:pt x="76819" y="1713"/>
                </a:lnTo>
                <a:lnTo>
                  <a:pt x="76837" y="1713"/>
                </a:lnTo>
                <a:lnTo>
                  <a:pt x="76856" y="1694"/>
                </a:lnTo>
                <a:lnTo>
                  <a:pt x="77098" y="1471"/>
                </a:lnTo>
                <a:lnTo>
                  <a:pt x="77526" y="1061"/>
                </a:lnTo>
                <a:lnTo>
                  <a:pt x="77731" y="857"/>
                </a:lnTo>
                <a:lnTo>
                  <a:pt x="77899" y="652"/>
                </a:lnTo>
                <a:lnTo>
                  <a:pt x="77955" y="559"/>
                </a:lnTo>
                <a:lnTo>
                  <a:pt x="77992" y="484"/>
                </a:lnTo>
                <a:lnTo>
                  <a:pt x="78010" y="428"/>
                </a:lnTo>
                <a:lnTo>
                  <a:pt x="77992" y="372"/>
                </a:lnTo>
                <a:lnTo>
                  <a:pt x="77973" y="354"/>
                </a:lnTo>
                <a:lnTo>
                  <a:pt x="77917" y="335"/>
                </a:lnTo>
                <a:close/>
                <a:moveTo>
                  <a:pt x="80189" y="75"/>
                </a:moveTo>
                <a:lnTo>
                  <a:pt x="80133" y="93"/>
                </a:lnTo>
                <a:lnTo>
                  <a:pt x="80077" y="112"/>
                </a:lnTo>
                <a:lnTo>
                  <a:pt x="79965" y="205"/>
                </a:lnTo>
                <a:lnTo>
                  <a:pt x="79854" y="335"/>
                </a:lnTo>
                <a:lnTo>
                  <a:pt x="79649" y="596"/>
                </a:lnTo>
                <a:lnTo>
                  <a:pt x="79518" y="763"/>
                </a:lnTo>
                <a:lnTo>
                  <a:pt x="79407" y="894"/>
                </a:lnTo>
                <a:lnTo>
                  <a:pt x="79276" y="1024"/>
                </a:lnTo>
                <a:lnTo>
                  <a:pt x="79165" y="1136"/>
                </a:lnTo>
                <a:lnTo>
                  <a:pt x="79053" y="1266"/>
                </a:lnTo>
                <a:lnTo>
                  <a:pt x="78941" y="1415"/>
                </a:lnTo>
                <a:lnTo>
                  <a:pt x="78867" y="1545"/>
                </a:lnTo>
                <a:lnTo>
                  <a:pt x="78811" y="1657"/>
                </a:lnTo>
                <a:lnTo>
                  <a:pt x="78811" y="1694"/>
                </a:lnTo>
                <a:lnTo>
                  <a:pt x="78830" y="1713"/>
                </a:lnTo>
                <a:lnTo>
                  <a:pt x="78867" y="1694"/>
                </a:lnTo>
                <a:lnTo>
                  <a:pt x="78923" y="1657"/>
                </a:lnTo>
                <a:lnTo>
                  <a:pt x="79258" y="1396"/>
                </a:lnTo>
                <a:lnTo>
                  <a:pt x="79500" y="1173"/>
                </a:lnTo>
                <a:lnTo>
                  <a:pt x="79779" y="912"/>
                </a:lnTo>
                <a:lnTo>
                  <a:pt x="80021" y="652"/>
                </a:lnTo>
                <a:lnTo>
                  <a:pt x="80207" y="410"/>
                </a:lnTo>
                <a:lnTo>
                  <a:pt x="80263" y="298"/>
                </a:lnTo>
                <a:lnTo>
                  <a:pt x="80300" y="205"/>
                </a:lnTo>
                <a:lnTo>
                  <a:pt x="80300" y="130"/>
                </a:lnTo>
                <a:lnTo>
                  <a:pt x="80282" y="112"/>
                </a:lnTo>
                <a:lnTo>
                  <a:pt x="80263" y="93"/>
                </a:lnTo>
                <a:lnTo>
                  <a:pt x="80226" y="75"/>
                </a:lnTo>
                <a:close/>
                <a:moveTo>
                  <a:pt x="9570" y="168"/>
                </a:moveTo>
                <a:lnTo>
                  <a:pt x="9515" y="205"/>
                </a:lnTo>
                <a:lnTo>
                  <a:pt x="9459" y="223"/>
                </a:lnTo>
                <a:lnTo>
                  <a:pt x="9347" y="335"/>
                </a:lnTo>
                <a:lnTo>
                  <a:pt x="9217" y="466"/>
                </a:lnTo>
                <a:lnTo>
                  <a:pt x="8993" y="763"/>
                </a:lnTo>
                <a:lnTo>
                  <a:pt x="8844" y="950"/>
                </a:lnTo>
                <a:lnTo>
                  <a:pt x="8546" y="1266"/>
                </a:lnTo>
                <a:lnTo>
                  <a:pt x="8379" y="1452"/>
                </a:lnTo>
                <a:lnTo>
                  <a:pt x="8342" y="1527"/>
                </a:lnTo>
                <a:lnTo>
                  <a:pt x="8323" y="1564"/>
                </a:lnTo>
                <a:lnTo>
                  <a:pt x="8323" y="1620"/>
                </a:lnTo>
                <a:lnTo>
                  <a:pt x="8342" y="1694"/>
                </a:lnTo>
                <a:lnTo>
                  <a:pt x="8342" y="1713"/>
                </a:lnTo>
                <a:lnTo>
                  <a:pt x="8360" y="1732"/>
                </a:lnTo>
                <a:lnTo>
                  <a:pt x="8397" y="1732"/>
                </a:lnTo>
                <a:lnTo>
                  <a:pt x="8435" y="1694"/>
                </a:lnTo>
                <a:lnTo>
                  <a:pt x="8677" y="1434"/>
                </a:lnTo>
                <a:lnTo>
                  <a:pt x="9142" y="950"/>
                </a:lnTo>
                <a:lnTo>
                  <a:pt x="9366" y="689"/>
                </a:lnTo>
                <a:lnTo>
                  <a:pt x="9552" y="466"/>
                </a:lnTo>
                <a:lnTo>
                  <a:pt x="9664" y="279"/>
                </a:lnTo>
                <a:lnTo>
                  <a:pt x="9682" y="223"/>
                </a:lnTo>
                <a:lnTo>
                  <a:pt x="9664" y="186"/>
                </a:lnTo>
                <a:lnTo>
                  <a:pt x="9626" y="168"/>
                </a:lnTo>
                <a:close/>
                <a:moveTo>
                  <a:pt x="29082" y="354"/>
                </a:moveTo>
                <a:lnTo>
                  <a:pt x="28989" y="391"/>
                </a:lnTo>
                <a:lnTo>
                  <a:pt x="28896" y="466"/>
                </a:lnTo>
                <a:lnTo>
                  <a:pt x="28784" y="559"/>
                </a:lnTo>
                <a:lnTo>
                  <a:pt x="28673" y="670"/>
                </a:lnTo>
                <a:lnTo>
                  <a:pt x="28431" y="950"/>
                </a:lnTo>
                <a:lnTo>
                  <a:pt x="28207" y="1247"/>
                </a:lnTo>
                <a:lnTo>
                  <a:pt x="28040" y="1508"/>
                </a:lnTo>
                <a:lnTo>
                  <a:pt x="27928" y="1676"/>
                </a:lnTo>
                <a:lnTo>
                  <a:pt x="27909" y="1732"/>
                </a:lnTo>
                <a:lnTo>
                  <a:pt x="28188" y="1508"/>
                </a:lnTo>
                <a:lnTo>
                  <a:pt x="28654" y="1099"/>
                </a:lnTo>
                <a:lnTo>
                  <a:pt x="28896" y="875"/>
                </a:lnTo>
                <a:lnTo>
                  <a:pt x="29082" y="652"/>
                </a:lnTo>
                <a:lnTo>
                  <a:pt x="29212" y="503"/>
                </a:lnTo>
                <a:lnTo>
                  <a:pt x="29231" y="447"/>
                </a:lnTo>
                <a:lnTo>
                  <a:pt x="29231" y="391"/>
                </a:lnTo>
                <a:lnTo>
                  <a:pt x="29194" y="372"/>
                </a:lnTo>
                <a:lnTo>
                  <a:pt x="29157" y="354"/>
                </a:lnTo>
                <a:close/>
                <a:moveTo>
                  <a:pt x="32322" y="372"/>
                </a:moveTo>
                <a:lnTo>
                  <a:pt x="32210" y="391"/>
                </a:lnTo>
                <a:lnTo>
                  <a:pt x="32080" y="466"/>
                </a:lnTo>
                <a:lnTo>
                  <a:pt x="31968" y="540"/>
                </a:lnTo>
                <a:lnTo>
                  <a:pt x="31875" y="633"/>
                </a:lnTo>
                <a:lnTo>
                  <a:pt x="31670" y="857"/>
                </a:lnTo>
                <a:lnTo>
                  <a:pt x="31521" y="1043"/>
                </a:lnTo>
                <a:lnTo>
                  <a:pt x="31409" y="1210"/>
                </a:lnTo>
                <a:lnTo>
                  <a:pt x="31279" y="1452"/>
                </a:lnTo>
                <a:lnTo>
                  <a:pt x="31186" y="1657"/>
                </a:lnTo>
                <a:lnTo>
                  <a:pt x="31149" y="1732"/>
                </a:lnTo>
                <a:lnTo>
                  <a:pt x="31391" y="1490"/>
                </a:lnTo>
                <a:lnTo>
                  <a:pt x="31633" y="1266"/>
                </a:lnTo>
                <a:lnTo>
                  <a:pt x="32117" y="838"/>
                </a:lnTo>
                <a:lnTo>
                  <a:pt x="32247" y="708"/>
                </a:lnTo>
                <a:lnTo>
                  <a:pt x="32415" y="559"/>
                </a:lnTo>
                <a:lnTo>
                  <a:pt x="32471" y="466"/>
                </a:lnTo>
                <a:lnTo>
                  <a:pt x="32471" y="447"/>
                </a:lnTo>
                <a:lnTo>
                  <a:pt x="32471" y="410"/>
                </a:lnTo>
                <a:lnTo>
                  <a:pt x="32471" y="391"/>
                </a:lnTo>
                <a:lnTo>
                  <a:pt x="32433" y="372"/>
                </a:lnTo>
                <a:close/>
                <a:moveTo>
                  <a:pt x="54068" y="168"/>
                </a:moveTo>
                <a:lnTo>
                  <a:pt x="54030" y="205"/>
                </a:lnTo>
                <a:lnTo>
                  <a:pt x="53974" y="223"/>
                </a:lnTo>
                <a:lnTo>
                  <a:pt x="53844" y="335"/>
                </a:lnTo>
                <a:lnTo>
                  <a:pt x="53714" y="466"/>
                </a:lnTo>
                <a:lnTo>
                  <a:pt x="53490" y="763"/>
                </a:lnTo>
                <a:lnTo>
                  <a:pt x="53360" y="950"/>
                </a:lnTo>
                <a:lnTo>
                  <a:pt x="53062" y="1266"/>
                </a:lnTo>
                <a:lnTo>
                  <a:pt x="52895" y="1452"/>
                </a:lnTo>
                <a:lnTo>
                  <a:pt x="52839" y="1527"/>
                </a:lnTo>
                <a:lnTo>
                  <a:pt x="52820" y="1564"/>
                </a:lnTo>
                <a:lnTo>
                  <a:pt x="52820" y="1620"/>
                </a:lnTo>
                <a:lnTo>
                  <a:pt x="52839" y="1694"/>
                </a:lnTo>
                <a:lnTo>
                  <a:pt x="52857" y="1713"/>
                </a:lnTo>
                <a:lnTo>
                  <a:pt x="52876" y="1732"/>
                </a:lnTo>
                <a:lnTo>
                  <a:pt x="52895" y="1732"/>
                </a:lnTo>
                <a:lnTo>
                  <a:pt x="52932" y="1694"/>
                </a:lnTo>
                <a:lnTo>
                  <a:pt x="53193" y="1434"/>
                </a:lnTo>
                <a:lnTo>
                  <a:pt x="53639" y="950"/>
                </a:lnTo>
                <a:lnTo>
                  <a:pt x="53863" y="689"/>
                </a:lnTo>
                <a:lnTo>
                  <a:pt x="54049" y="466"/>
                </a:lnTo>
                <a:lnTo>
                  <a:pt x="54161" y="279"/>
                </a:lnTo>
                <a:lnTo>
                  <a:pt x="54179" y="223"/>
                </a:lnTo>
                <a:lnTo>
                  <a:pt x="54161" y="186"/>
                </a:lnTo>
                <a:lnTo>
                  <a:pt x="54123" y="168"/>
                </a:lnTo>
                <a:close/>
                <a:moveTo>
                  <a:pt x="73579" y="354"/>
                </a:moveTo>
                <a:lnTo>
                  <a:pt x="73505" y="391"/>
                </a:lnTo>
                <a:lnTo>
                  <a:pt x="73393" y="466"/>
                </a:lnTo>
                <a:lnTo>
                  <a:pt x="73281" y="559"/>
                </a:lnTo>
                <a:lnTo>
                  <a:pt x="73170" y="670"/>
                </a:lnTo>
                <a:lnTo>
                  <a:pt x="72928" y="950"/>
                </a:lnTo>
                <a:lnTo>
                  <a:pt x="72723" y="1247"/>
                </a:lnTo>
                <a:lnTo>
                  <a:pt x="72537" y="1508"/>
                </a:lnTo>
                <a:lnTo>
                  <a:pt x="72425" y="1676"/>
                </a:lnTo>
                <a:lnTo>
                  <a:pt x="72406" y="1732"/>
                </a:lnTo>
                <a:lnTo>
                  <a:pt x="72686" y="1508"/>
                </a:lnTo>
                <a:lnTo>
                  <a:pt x="73151" y="1099"/>
                </a:lnTo>
                <a:lnTo>
                  <a:pt x="73393" y="875"/>
                </a:lnTo>
                <a:lnTo>
                  <a:pt x="73579" y="652"/>
                </a:lnTo>
                <a:lnTo>
                  <a:pt x="73710" y="503"/>
                </a:lnTo>
                <a:lnTo>
                  <a:pt x="73728" y="447"/>
                </a:lnTo>
                <a:lnTo>
                  <a:pt x="73728" y="391"/>
                </a:lnTo>
                <a:lnTo>
                  <a:pt x="73691" y="372"/>
                </a:lnTo>
                <a:lnTo>
                  <a:pt x="73672" y="354"/>
                </a:lnTo>
                <a:close/>
                <a:moveTo>
                  <a:pt x="76819" y="372"/>
                </a:moveTo>
                <a:lnTo>
                  <a:pt x="76707" y="391"/>
                </a:lnTo>
                <a:lnTo>
                  <a:pt x="76595" y="466"/>
                </a:lnTo>
                <a:lnTo>
                  <a:pt x="76484" y="540"/>
                </a:lnTo>
                <a:lnTo>
                  <a:pt x="76372" y="633"/>
                </a:lnTo>
                <a:lnTo>
                  <a:pt x="76167" y="857"/>
                </a:lnTo>
                <a:lnTo>
                  <a:pt x="76018" y="1043"/>
                </a:lnTo>
                <a:lnTo>
                  <a:pt x="75907" y="1210"/>
                </a:lnTo>
                <a:lnTo>
                  <a:pt x="75776" y="1452"/>
                </a:lnTo>
                <a:lnTo>
                  <a:pt x="75683" y="1657"/>
                </a:lnTo>
                <a:lnTo>
                  <a:pt x="75665" y="1732"/>
                </a:lnTo>
                <a:lnTo>
                  <a:pt x="75888" y="1490"/>
                </a:lnTo>
                <a:lnTo>
                  <a:pt x="76130" y="1266"/>
                </a:lnTo>
                <a:lnTo>
                  <a:pt x="76614" y="838"/>
                </a:lnTo>
                <a:lnTo>
                  <a:pt x="76744" y="708"/>
                </a:lnTo>
                <a:lnTo>
                  <a:pt x="76912" y="559"/>
                </a:lnTo>
                <a:lnTo>
                  <a:pt x="76968" y="466"/>
                </a:lnTo>
                <a:lnTo>
                  <a:pt x="76986" y="447"/>
                </a:lnTo>
                <a:lnTo>
                  <a:pt x="76986" y="410"/>
                </a:lnTo>
                <a:lnTo>
                  <a:pt x="76968" y="391"/>
                </a:lnTo>
                <a:lnTo>
                  <a:pt x="76931" y="372"/>
                </a:lnTo>
                <a:close/>
                <a:moveTo>
                  <a:pt x="83391" y="261"/>
                </a:moveTo>
                <a:lnTo>
                  <a:pt x="83298" y="298"/>
                </a:lnTo>
                <a:lnTo>
                  <a:pt x="83186" y="372"/>
                </a:lnTo>
                <a:lnTo>
                  <a:pt x="83075" y="466"/>
                </a:lnTo>
                <a:lnTo>
                  <a:pt x="82963" y="596"/>
                </a:lnTo>
                <a:lnTo>
                  <a:pt x="82702" y="875"/>
                </a:lnTo>
                <a:lnTo>
                  <a:pt x="82479" y="1192"/>
                </a:lnTo>
                <a:lnTo>
                  <a:pt x="82293" y="1471"/>
                </a:lnTo>
                <a:lnTo>
                  <a:pt x="82162" y="1657"/>
                </a:lnTo>
                <a:lnTo>
                  <a:pt x="82125" y="1732"/>
                </a:lnTo>
                <a:lnTo>
                  <a:pt x="82255" y="1657"/>
                </a:lnTo>
                <a:lnTo>
                  <a:pt x="82460" y="1490"/>
                </a:lnTo>
                <a:lnTo>
                  <a:pt x="82702" y="1285"/>
                </a:lnTo>
                <a:lnTo>
                  <a:pt x="82963" y="1061"/>
                </a:lnTo>
                <a:lnTo>
                  <a:pt x="83205" y="819"/>
                </a:lnTo>
                <a:lnTo>
                  <a:pt x="83391" y="614"/>
                </a:lnTo>
                <a:lnTo>
                  <a:pt x="83466" y="521"/>
                </a:lnTo>
                <a:lnTo>
                  <a:pt x="83521" y="428"/>
                </a:lnTo>
                <a:lnTo>
                  <a:pt x="83540" y="354"/>
                </a:lnTo>
                <a:lnTo>
                  <a:pt x="83521" y="317"/>
                </a:lnTo>
                <a:lnTo>
                  <a:pt x="83503" y="279"/>
                </a:lnTo>
                <a:lnTo>
                  <a:pt x="83466" y="261"/>
                </a:lnTo>
                <a:close/>
                <a:moveTo>
                  <a:pt x="31112" y="447"/>
                </a:moveTo>
                <a:lnTo>
                  <a:pt x="31056" y="466"/>
                </a:lnTo>
                <a:lnTo>
                  <a:pt x="31000" y="503"/>
                </a:lnTo>
                <a:lnTo>
                  <a:pt x="30925" y="577"/>
                </a:lnTo>
                <a:lnTo>
                  <a:pt x="30776" y="782"/>
                </a:lnTo>
                <a:lnTo>
                  <a:pt x="30627" y="1024"/>
                </a:lnTo>
                <a:lnTo>
                  <a:pt x="30385" y="1508"/>
                </a:lnTo>
                <a:lnTo>
                  <a:pt x="30255" y="1750"/>
                </a:lnTo>
                <a:lnTo>
                  <a:pt x="30460" y="1527"/>
                </a:lnTo>
                <a:lnTo>
                  <a:pt x="30814" y="1136"/>
                </a:lnTo>
                <a:lnTo>
                  <a:pt x="30981" y="912"/>
                </a:lnTo>
                <a:lnTo>
                  <a:pt x="31112" y="708"/>
                </a:lnTo>
                <a:lnTo>
                  <a:pt x="31167" y="633"/>
                </a:lnTo>
                <a:lnTo>
                  <a:pt x="31186" y="559"/>
                </a:lnTo>
                <a:lnTo>
                  <a:pt x="31186" y="503"/>
                </a:lnTo>
                <a:lnTo>
                  <a:pt x="31167" y="466"/>
                </a:lnTo>
                <a:lnTo>
                  <a:pt x="31112" y="447"/>
                </a:lnTo>
                <a:close/>
                <a:moveTo>
                  <a:pt x="44200" y="298"/>
                </a:moveTo>
                <a:lnTo>
                  <a:pt x="44107" y="354"/>
                </a:lnTo>
                <a:lnTo>
                  <a:pt x="44014" y="428"/>
                </a:lnTo>
                <a:lnTo>
                  <a:pt x="43921" y="521"/>
                </a:lnTo>
                <a:lnTo>
                  <a:pt x="43828" y="633"/>
                </a:lnTo>
                <a:lnTo>
                  <a:pt x="43623" y="912"/>
                </a:lnTo>
                <a:lnTo>
                  <a:pt x="43455" y="1210"/>
                </a:lnTo>
                <a:lnTo>
                  <a:pt x="43306" y="1471"/>
                </a:lnTo>
                <a:lnTo>
                  <a:pt x="43157" y="1750"/>
                </a:lnTo>
                <a:lnTo>
                  <a:pt x="43809" y="1043"/>
                </a:lnTo>
                <a:lnTo>
                  <a:pt x="44200" y="577"/>
                </a:lnTo>
                <a:lnTo>
                  <a:pt x="44312" y="410"/>
                </a:lnTo>
                <a:lnTo>
                  <a:pt x="44349" y="354"/>
                </a:lnTo>
                <a:lnTo>
                  <a:pt x="44330" y="335"/>
                </a:lnTo>
                <a:lnTo>
                  <a:pt x="44312" y="317"/>
                </a:lnTo>
                <a:lnTo>
                  <a:pt x="44274" y="298"/>
                </a:lnTo>
                <a:close/>
                <a:moveTo>
                  <a:pt x="75627" y="447"/>
                </a:moveTo>
                <a:lnTo>
                  <a:pt x="75571" y="466"/>
                </a:lnTo>
                <a:lnTo>
                  <a:pt x="75497" y="503"/>
                </a:lnTo>
                <a:lnTo>
                  <a:pt x="75441" y="577"/>
                </a:lnTo>
                <a:lnTo>
                  <a:pt x="75292" y="782"/>
                </a:lnTo>
                <a:lnTo>
                  <a:pt x="75143" y="1024"/>
                </a:lnTo>
                <a:lnTo>
                  <a:pt x="74883" y="1508"/>
                </a:lnTo>
                <a:lnTo>
                  <a:pt x="74752" y="1750"/>
                </a:lnTo>
                <a:lnTo>
                  <a:pt x="74957" y="1527"/>
                </a:lnTo>
                <a:lnTo>
                  <a:pt x="75311" y="1136"/>
                </a:lnTo>
                <a:lnTo>
                  <a:pt x="75478" y="912"/>
                </a:lnTo>
                <a:lnTo>
                  <a:pt x="75609" y="708"/>
                </a:lnTo>
                <a:lnTo>
                  <a:pt x="75665" y="633"/>
                </a:lnTo>
                <a:lnTo>
                  <a:pt x="75683" y="559"/>
                </a:lnTo>
                <a:lnTo>
                  <a:pt x="75702" y="503"/>
                </a:lnTo>
                <a:lnTo>
                  <a:pt x="75665" y="466"/>
                </a:lnTo>
                <a:lnTo>
                  <a:pt x="75627" y="447"/>
                </a:lnTo>
                <a:close/>
                <a:moveTo>
                  <a:pt x="30255" y="1750"/>
                </a:moveTo>
                <a:lnTo>
                  <a:pt x="30255" y="1750"/>
                </a:lnTo>
                <a:lnTo>
                  <a:pt x="30255" y="1750"/>
                </a:lnTo>
                <a:close/>
                <a:moveTo>
                  <a:pt x="74752" y="1750"/>
                </a:moveTo>
                <a:lnTo>
                  <a:pt x="74752" y="1750"/>
                </a:lnTo>
                <a:lnTo>
                  <a:pt x="74752" y="1750"/>
                </a:lnTo>
                <a:close/>
                <a:moveTo>
                  <a:pt x="92290" y="298"/>
                </a:moveTo>
                <a:lnTo>
                  <a:pt x="92216" y="317"/>
                </a:lnTo>
                <a:lnTo>
                  <a:pt x="92123" y="354"/>
                </a:lnTo>
                <a:lnTo>
                  <a:pt x="92030" y="410"/>
                </a:lnTo>
                <a:lnTo>
                  <a:pt x="91769" y="596"/>
                </a:lnTo>
                <a:lnTo>
                  <a:pt x="91471" y="819"/>
                </a:lnTo>
                <a:lnTo>
                  <a:pt x="91192" y="1080"/>
                </a:lnTo>
                <a:lnTo>
                  <a:pt x="90931" y="1322"/>
                </a:lnTo>
                <a:lnTo>
                  <a:pt x="90633" y="1620"/>
                </a:lnTo>
                <a:lnTo>
                  <a:pt x="90596" y="1676"/>
                </a:lnTo>
                <a:lnTo>
                  <a:pt x="90578" y="1713"/>
                </a:lnTo>
                <a:lnTo>
                  <a:pt x="90596" y="1732"/>
                </a:lnTo>
                <a:lnTo>
                  <a:pt x="90615" y="1750"/>
                </a:lnTo>
                <a:lnTo>
                  <a:pt x="90689" y="1732"/>
                </a:lnTo>
                <a:lnTo>
                  <a:pt x="90820" y="1676"/>
                </a:lnTo>
                <a:lnTo>
                  <a:pt x="91006" y="1583"/>
                </a:lnTo>
                <a:lnTo>
                  <a:pt x="91024" y="1564"/>
                </a:lnTo>
                <a:lnTo>
                  <a:pt x="90969" y="1583"/>
                </a:lnTo>
                <a:lnTo>
                  <a:pt x="91118" y="1490"/>
                </a:lnTo>
                <a:lnTo>
                  <a:pt x="91266" y="1378"/>
                </a:lnTo>
                <a:lnTo>
                  <a:pt x="91397" y="1247"/>
                </a:lnTo>
                <a:lnTo>
                  <a:pt x="91527" y="1136"/>
                </a:lnTo>
                <a:lnTo>
                  <a:pt x="91732" y="987"/>
                </a:lnTo>
                <a:lnTo>
                  <a:pt x="92030" y="763"/>
                </a:lnTo>
                <a:lnTo>
                  <a:pt x="92179" y="633"/>
                </a:lnTo>
                <a:lnTo>
                  <a:pt x="92290" y="521"/>
                </a:lnTo>
                <a:lnTo>
                  <a:pt x="92328" y="466"/>
                </a:lnTo>
                <a:lnTo>
                  <a:pt x="92346" y="410"/>
                </a:lnTo>
                <a:lnTo>
                  <a:pt x="92365" y="372"/>
                </a:lnTo>
                <a:lnTo>
                  <a:pt x="92346" y="335"/>
                </a:lnTo>
                <a:lnTo>
                  <a:pt x="92290" y="298"/>
                </a:lnTo>
                <a:close/>
                <a:moveTo>
                  <a:pt x="25675" y="298"/>
                </a:moveTo>
                <a:lnTo>
                  <a:pt x="25638" y="317"/>
                </a:lnTo>
                <a:lnTo>
                  <a:pt x="25526" y="410"/>
                </a:lnTo>
                <a:lnTo>
                  <a:pt x="25433" y="521"/>
                </a:lnTo>
                <a:lnTo>
                  <a:pt x="25340" y="670"/>
                </a:lnTo>
                <a:lnTo>
                  <a:pt x="25154" y="968"/>
                </a:lnTo>
                <a:lnTo>
                  <a:pt x="25042" y="1154"/>
                </a:lnTo>
                <a:lnTo>
                  <a:pt x="24856" y="1527"/>
                </a:lnTo>
                <a:lnTo>
                  <a:pt x="24763" y="1732"/>
                </a:lnTo>
                <a:lnTo>
                  <a:pt x="24763" y="1769"/>
                </a:lnTo>
                <a:lnTo>
                  <a:pt x="24781" y="1750"/>
                </a:lnTo>
                <a:lnTo>
                  <a:pt x="25042" y="1471"/>
                </a:lnTo>
                <a:lnTo>
                  <a:pt x="25247" y="1229"/>
                </a:lnTo>
                <a:lnTo>
                  <a:pt x="25470" y="968"/>
                </a:lnTo>
                <a:lnTo>
                  <a:pt x="25638" y="726"/>
                </a:lnTo>
                <a:lnTo>
                  <a:pt x="25768" y="503"/>
                </a:lnTo>
                <a:lnTo>
                  <a:pt x="25805" y="428"/>
                </a:lnTo>
                <a:lnTo>
                  <a:pt x="25805" y="354"/>
                </a:lnTo>
                <a:lnTo>
                  <a:pt x="25768" y="317"/>
                </a:lnTo>
                <a:lnTo>
                  <a:pt x="25712" y="298"/>
                </a:lnTo>
                <a:close/>
                <a:moveTo>
                  <a:pt x="26848" y="298"/>
                </a:moveTo>
                <a:lnTo>
                  <a:pt x="26755" y="354"/>
                </a:lnTo>
                <a:lnTo>
                  <a:pt x="26643" y="466"/>
                </a:lnTo>
                <a:lnTo>
                  <a:pt x="26531" y="596"/>
                </a:lnTo>
                <a:lnTo>
                  <a:pt x="26327" y="875"/>
                </a:lnTo>
                <a:lnTo>
                  <a:pt x="26215" y="1043"/>
                </a:lnTo>
                <a:lnTo>
                  <a:pt x="26122" y="1210"/>
                </a:lnTo>
                <a:lnTo>
                  <a:pt x="25973" y="1490"/>
                </a:lnTo>
                <a:lnTo>
                  <a:pt x="25880" y="1713"/>
                </a:lnTo>
                <a:lnTo>
                  <a:pt x="25861" y="1769"/>
                </a:lnTo>
                <a:lnTo>
                  <a:pt x="25880" y="1769"/>
                </a:lnTo>
                <a:lnTo>
                  <a:pt x="26103" y="1527"/>
                </a:lnTo>
                <a:lnTo>
                  <a:pt x="26513" y="1061"/>
                </a:lnTo>
                <a:lnTo>
                  <a:pt x="26699" y="819"/>
                </a:lnTo>
                <a:lnTo>
                  <a:pt x="26848" y="596"/>
                </a:lnTo>
                <a:lnTo>
                  <a:pt x="26904" y="503"/>
                </a:lnTo>
                <a:lnTo>
                  <a:pt x="26941" y="410"/>
                </a:lnTo>
                <a:lnTo>
                  <a:pt x="26941" y="354"/>
                </a:lnTo>
                <a:lnTo>
                  <a:pt x="26922" y="317"/>
                </a:lnTo>
                <a:lnTo>
                  <a:pt x="26885" y="298"/>
                </a:lnTo>
                <a:close/>
                <a:moveTo>
                  <a:pt x="70172" y="298"/>
                </a:moveTo>
                <a:lnTo>
                  <a:pt x="70135" y="317"/>
                </a:lnTo>
                <a:lnTo>
                  <a:pt x="70042" y="410"/>
                </a:lnTo>
                <a:lnTo>
                  <a:pt x="69930" y="521"/>
                </a:lnTo>
                <a:lnTo>
                  <a:pt x="69837" y="670"/>
                </a:lnTo>
                <a:lnTo>
                  <a:pt x="69651" y="968"/>
                </a:lnTo>
                <a:lnTo>
                  <a:pt x="69539" y="1154"/>
                </a:lnTo>
                <a:lnTo>
                  <a:pt x="69353" y="1527"/>
                </a:lnTo>
                <a:lnTo>
                  <a:pt x="69279" y="1732"/>
                </a:lnTo>
                <a:lnTo>
                  <a:pt x="69260" y="1769"/>
                </a:lnTo>
                <a:lnTo>
                  <a:pt x="69297" y="1750"/>
                </a:lnTo>
                <a:lnTo>
                  <a:pt x="69558" y="1471"/>
                </a:lnTo>
                <a:lnTo>
                  <a:pt x="69763" y="1229"/>
                </a:lnTo>
                <a:lnTo>
                  <a:pt x="69967" y="968"/>
                </a:lnTo>
                <a:lnTo>
                  <a:pt x="70154" y="726"/>
                </a:lnTo>
                <a:lnTo>
                  <a:pt x="70265" y="503"/>
                </a:lnTo>
                <a:lnTo>
                  <a:pt x="70303" y="428"/>
                </a:lnTo>
                <a:lnTo>
                  <a:pt x="70303" y="354"/>
                </a:lnTo>
                <a:lnTo>
                  <a:pt x="70284" y="317"/>
                </a:lnTo>
                <a:lnTo>
                  <a:pt x="70209" y="298"/>
                </a:lnTo>
                <a:close/>
                <a:moveTo>
                  <a:pt x="71345" y="298"/>
                </a:moveTo>
                <a:lnTo>
                  <a:pt x="71252" y="354"/>
                </a:lnTo>
                <a:lnTo>
                  <a:pt x="71140" y="466"/>
                </a:lnTo>
                <a:lnTo>
                  <a:pt x="71029" y="596"/>
                </a:lnTo>
                <a:lnTo>
                  <a:pt x="70842" y="875"/>
                </a:lnTo>
                <a:lnTo>
                  <a:pt x="70731" y="1043"/>
                </a:lnTo>
                <a:lnTo>
                  <a:pt x="70619" y="1210"/>
                </a:lnTo>
                <a:lnTo>
                  <a:pt x="70489" y="1490"/>
                </a:lnTo>
                <a:lnTo>
                  <a:pt x="70377" y="1713"/>
                </a:lnTo>
                <a:lnTo>
                  <a:pt x="70358" y="1769"/>
                </a:lnTo>
                <a:lnTo>
                  <a:pt x="70377" y="1769"/>
                </a:lnTo>
                <a:lnTo>
                  <a:pt x="70600" y="1527"/>
                </a:lnTo>
                <a:lnTo>
                  <a:pt x="71010" y="1061"/>
                </a:lnTo>
                <a:lnTo>
                  <a:pt x="71196" y="819"/>
                </a:lnTo>
                <a:lnTo>
                  <a:pt x="71364" y="596"/>
                </a:lnTo>
                <a:lnTo>
                  <a:pt x="71401" y="503"/>
                </a:lnTo>
                <a:lnTo>
                  <a:pt x="71438" y="410"/>
                </a:lnTo>
                <a:lnTo>
                  <a:pt x="71457" y="354"/>
                </a:lnTo>
                <a:lnTo>
                  <a:pt x="71420" y="317"/>
                </a:lnTo>
                <a:lnTo>
                  <a:pt x="71401" y="298"/>
                </a:lnTo>
                <a:close/>
                <a:moveTo>
                  <a:pt x="82274" y="521"/>
                </a:moveTo>
                <a:lnTo>
                  <a:pt x="82218" y="540"/>
                </a:lnTo>
                <a:lnTo>
                  <a:pt x="82162" y="559"/>
                </a:lnTo>
                <a:lnTo>
                  <a:pt x="82032" y="614"/>
                </a:lnTo>
                <a:lnTo>
                  <a:pt x="81902" y="726"/>
                </a:lnTo>
                <a:lnTo>
                  <a:pt x="81641" y="931"/>
                </a:lnTo>
                <a:lnTo>
                  <a:pt x="81511" y="1061"/>
                </a:lnTo>
                <a:lnTo>
                  <a:pt x="81324" y="1266"/>
                </a:lnTo>
                <a:lnTo>
                  <a:pt x="81231" y="1378"/>
                </a:lnTo>
                <a:lnTo>
                  <a:pt x="81194" y="1434"/>
                </a:lnTo>
                <a:lnTo>
                  <a:pt x="81175" y="1471"/>
                </a:lnTo>
                <a:lnTo>
                  <a:pt x="81157" y="1527"/>
                </a:lnTo>
                <a:lnTo>
                  <a:pt x="81138" y="1657"/>
                </a:lnTo>
                <a:lnTo>
                  <a:pt x="81138" y="1713"/>
                </a:lnTo>
                <a:lnTo>
                  <a:pt x="81138" y="1750"/>
                </a:lnTo>
                <a:lnTo>
                  <a:pt x="81157" y="1769"/>
                </a:lnTo>
                <a:lnTo>
                  <a:pt x="81175" y="1750"/>
                </a:lnTo>
                <a:lnTo>
                  <a:pt x="81250" y="1694"/>
                </a:lnTo>
                <a:lnTo>
                  <a:pt x="81846" y="1117"/>
                </a:lnTo>
                <a:lnTo>
                  <a:pt x="82199" y="763"/>
                </a:lnTo>
                <a:lnTo>
                  <a:pt x="82311" y="633"/>
                </a:lnTo>
                <a:lnTo>
                  <a:pt x="82330" y="596"/>
                </a:lnTo>
                <a:lnTo>
                  <a:pt x="82330" y="559"/>
                </a:lnTo>
                <a:lnTo>
                  <a:pt x="82311" y="540"/>
                </a:lnTo>
                <a:lnTo>
                  <a:pt x="82274" y="521"/>
                </a:lnTo>
                <a:close/>
                <a:moveTo>
                  <a:pt x="89889" y="428"/>
                </a:moveTo>
                <a:lnTo>
                  <a:pt x="89796" y="466"/>
                </a:lnTo>
                <a:lnTo>
                  <a:pt x="89703" y="540"/>
                </a:lnTo>
                <a:lnTo>
                  <a:pt x="89591" y="633"/>
                </a:lnTo>
                <a:lnTo>
                  <a:pt x="89461" y="745"/>
                </a:lnTo>
                <a:lnTo>
                  <a:pt x="89218" y="1024"/>
                </a:lnTo>
                <a:lnTo>
                  <a:pt x="88995" y="1322"/>
                </a:lnTo>
                <a:lnTo>
                  <a:pt x="88809" y="1583"/>
                </a:lnTo>
                <a:lnTo>
                  <a:pt x="88697" y="1732"/>
                </a:lnTo>
                <a:lnTo>
                  <a:pt x="88697" y="1769"/>
                </a:lnTo>
                <a:lnTo>
                  <a:pt x="88716" y="1769"/>
                </a:lnTo>
                <a:lnTo>
                  <a:pt x="88995" y="1545"/>
                </a:lnTo>
                <a:lnTo>
                  <a:pt x="89461" y="1154"/>
                </a:lnTo>
                <a:lnTo>
                  <a:pt x="89684" y="950"/>
                </a:lnTo>
                <a:lnTo>
                  <a:pt x="89870" y="763"/>
                </a:lnTo>
                <a:lnTo>
                  <a:pt x="89982" y="596"/>
                </a:lnTo>
                <a:lnTo>
                  <a:pt x="90019" y="540"/>
                </a:lnTo>
                <a:lnTo>
                  <a:pt x="90019" y="484"/>
                </a:lnTo>
                <a:lnTo>
                  <a:pt x="89982" y="447"/>
                </a:lnTo>
                <a:lnTo>
                  <a:pt x="89963" y="428"/>
                </a:lnTo>
                <a:close/>
                <a:moveTo>
                  <a:pt x="88772" y="596"/>
                </a:moveTo>
                <a:lnTo>
                  <a:pt x="88660" y="652"/>
                </a:lnTo>
                <a:lnTo>
                  <a:pt x="88548" y="726"/>
                </a:lnTo>
                <a:lnTo>
                  <a:pt x="88437" y="838"/>
                </a:lnTo>
                <a:lnTo>
                  <a:pt x="88232" y="1080"/>
                </a:lnTo>
                <a:lnTo>
                  <a:pt x="88101" y="1229"/>
                </a:lnTo>
                <a:lnTo>
                  <a:pt x="87804" y="1564"/>
                </a:lnTo>
                <a:lnTo>
                  <a:pt x="87655" y="1732"/>
                </a:lnTo>
                <a:lnTo>
                  <a:pt x="87636" y="1787"/>
                </a:lnTo>
                <a:lnTo>
                  <a:pt x="87673" y="1787"/>
                </a:lnTo>
                <a:lnTo>
                  <a:pt x="87952" y="1601"/>
                </a:lnTo>
                <a:lnTo>
                  <a:pt x="88176" y="1452"/>
                </a:lnTo>
                <a:lnTo>
                  <a:pt x="88418" y="1266"/>
                </a:lnTo>
                <a:lnTo>
                  <a:pt x="88641" y="1061"/>
                </a:lnTo>
                <a:lnTo>
                  <a:pt x="88809" y="875"/>
                </a:lnTo>
                <a:lnTo>
                  <a:pt x="88846" y="801"/>
                </a:lnTo>
                <a:lnTo>
                  <a:pt x="88883" y="726"/>
                </a:lnTo>
                <a:lnTo>
                  <a:pt x="88883" y="652"/>
                </a:lnTo>
                <a:lnTo>
                  <a:pt x="88846" y="614"/>
                </a:lnTo>
                <a:lnTo>
                  <a:pt x="88809" y="596"/>
                </a:lnTo>
                <a:close/>
                <a:moveTo>
                  <a:pt x="27984" y="447"/>
                </a:moveTo>
                <a:lnTo>
                  <a:pt x="27928" y="466"/>
                </a:lnTo>
                <a:lnTo>
                  <a:pt x="27779" y="521"/>
                </a:lnTo>
                <a:lnTo>
                  <a:pt x="27611" y="614"/>
                </a:lnTo>
                <a:lnTo>
                  <a:pt x="27462" y="726"/>
                </a:lnTo>
                <a:lnTo>
                  <a:pt x="27332" y="838"/>
                </a:lnTo>
                <a:lnTo>
                  <a:pt x="27164" y="987"/>
                </a:lnTo>
                <a:lnTo>
                  <a:pt x="26997" y="1210"/>
                </a:lnTo>
                <a:lnTo>
                  <a:pt x="26922" y="1341"/>
                </a:lnTo>
                <a:lnTo>
                  <a:pt x="26885" y="1415"/>
                </a:lnTo>
                <a:lnTo>
                  <a:pt x="26885" y="1434"/>
                </a:lnTo>
                <a:lnTo>
                  <a:pt x="26829" y="1620"/>
                </a:lnTo>
                <a:lnTo>
                  <a:pt x="26829" y="1732"/>
                </a:lnTo>
                <a:lnTo>
                  <a:pt x="26829" y="1806"/>
                </a:lnTo>
                <a:lnTo>
                  <a:pt x="26829" y="1825"/>
                </a:lnTo>
                <a:lnTo>
                  <a:pt x="26848" y="1825"/>
                </a:lnTo>
                <a:lnTo>
                  <a:pt x="26885" y="1806"/>
                </a:lnTo>
                <a:lnTo>
                  <a:pt x="26922" y="1769"/>
                </a:lnTo>
                <a:lnTo>
                  <a:pt x="27146" y="1527"/>
                </a:lnTo>
                <a:lnTo>
                  <a:pt x="27555" y="1117"/>
                </a:lnTo>
                <a:lnTo>
                  <a:pt x="27946" y="726"/>
                </a:lnTo>
                <a:lnTo>
                  <a:pt x="28058" y="577"/>
                </a:lnTo>
                <a:lnTo>
                  <a:pt x="28114" y="521"/>
                </a:lnTo>
                <a:lnTo>
                  <a:pt x="28077" y="484"/>
                </a:lnTo>
                <a:lnTo>
                  <a:pt x="28040" y="447"/>
                </a:lnTo>
                <a:close/>
                <a:moveTo>
                  <a:pt x="72481" y="447"/>
                </a:moveTo>
                <a:lnTo>
                  <a:pt x="72425" y="466"/>
                </a:lnTo>
                <a:lnTo>
                  <a:pt x="72276" y="521"/>
                </a:lnTo>
                <a:lnTo>
                  <a:pt x="72127" y="614"/>
                </a:lnTo>
                <a:lnTo>
                  <a:pt x="71960" y="726"/>
                </a:lnTo>
                <a:lnTo>
                  <a:pt x="71829" y="838"/>
                </a:lnTo>
                <a:lnTo>
                  <a:pt x="71662" y="987"/>
                </a:lnTo>
                <a:lnTo>
                  <a:pt x="71494" y="1210"/>
                </a:lnTo>
                <a:lnTo>
                  <a:pt x="71420" y="1341"/>
                </a:lnTo>
                <a:lnTo>
                  <a:pt x="71382" y="1452"/>
                </a:lnTo>
                <a:lnTo>
                  <a:pt x="71382" y="1434"/>
                </a:lnTo>
                <a:lnTo>
                  <a:pt x="71345" y="1620"/>
                </a:lnTo>
                <a:lnTo>
                  <a:pt x="71327" y="1732"/>
                </a:lnTo>
                <a:lnTo>
                  <a:pt x="71327" y="1806"/>
                </a:lnTo>
                <a:lnTo>
                  <a:pt x="71345" y="1825"/>
                </a:lnTo>
                <a:lnTo>
                  <a:pt x="71364" y="1825"/>
                </a:lnTo>
                <a:lnTo>
                  <a:pt x="71382" y="1806"/>
                </a:lnTo>
                <a:lnTo>
                  <a:pt x="71420" y="1769"/>
                </a:lnTo>
                <a:lnTo>
                  <a:pt x="71643" y="1527"/>
                </a:lnTo>
                <a:lnTo>
                  <a:pt x="72053" y="1117"/>
                </a:lnTo>
                <a:lnTo>
                  <a:pt x="72444" y="726"/>
                </a:lnTo>
                <a:lnTo>
                  <a:pt x="72574" y="577"/>
                </a:lnTo>
                <a:lnTo>
                  <a:pt x="72611" y="521"/>
                </a:lnTo>
                <a:lnTo>
                  <a:pt x="72574" y="484"/>
                </a:lnTo>
                <a:lnTo>
                  <a:pt x="72537" y="447"/>
                </a:lnTo>
                <a:close/>
                <a:moveTo>
                  <a:pt x="84564" y="354"/>
                </a:moveTo>
                <a:lnTo>
                  <a:pt x="84490" y="372"/>
                </a:lnTo>
                <a:lnTo>
                  <a:pt x="84341" y="466"/>
                </a:lnTo>
                <a:lnTo>
                  <a:pt x="84173" y="577"/>
                </a:lnTo>
                <a:lnTo>
                  <a:pt x="83856" y="838"/>
                </a:lnTo>
                <a:lnTo>
                  <a:pt x="83689" y="1024"/>
                </a:lnTo>
                <a:lnTo>
                  <a:pt x="83521" y="1210"/>
                </a:lnTo>
                <a:lnTo>
                  <a:pt x="83335" y="1490"/>
                </a:lnTo>
                <a:lnTo>
                  <a:pt x="83205" y="1732"/>
                </a:lnTo>
                <a:lnTo>
                  <a:pt x="83168" y="1825"/>
                </a:lnTo>
                <a:lnTo>
                  <a:pt x="83466" y="1564"/>
                </a:lnTo>
                <a:lnTo>
                  <a:pt x="84005" y="1117"/>
                </a:lnTo>
                <a:lnTo>
                  <a:pt x="84285" y="875"/>
                </a:lnTo>
                <a:lnTo>
                  <a:pt x="84508" y="652"/>
                </a:lnTo>
                <a:lnTo>
                  <a:pt x="84657" y="484"/>
                </a:lnTo>
                <a:lnTo>
                  <a:pt x="84694" y="428"/>
                </a:lnTo>
                <a:lnTo>
                  <a:pt x="84694" y="391"/>
                </a:lnTo>
                <a:lnTo>
                  <a:pt x="84657" y="354"/>
                </a:lnTo>
                <a:close/>
                <a:moveTo>
                  <a:pt x="85607" y="391"/>
                </a:moveTo>
                <a:lnTo>
                  <a:pt x="85569" y="428"/>
                </a:lnTo>
                <a:lnTo>
                  <a:pt x="85402" y="596"/>
                </a:lnTo>
                <a:lnTo>
                  <a:pt x="84955" y="1080"/>
                </a:lnTo>
                <a:lnTo>
                  <a:pt x="84527" y="1601"/>
                </a:lnTo>
                <a:lnTo>
                  <a:pt x="84341" y="1825"/>
                </a:lnTo>
                <a:lnTo>
                  <a:pt x="84471" y="1750"/>
                </a:lnTo>
                <a:lnTo>
                  <a:pt x="84694" y="1620"/>
                </a:lnTo>
                <a:lnTo>
                  <a:pt x="84974" y="1415"/>
                </a:lnTo>
                <a:lnTo>
                  <a:pt x="85253" y="1192"/>
                </a:lnTo>
                <a:lnTo>
                  <a:pt x="85495" y="950"/>
                </a:lnTo>
                <a:lnTo>
                  <a:pt x="85588" y="838"/>
                </a:lnTo>
                <a:lnTo>
                  <a:pt x="85662" y="726"/>
                </a:lnTo>
                <a:lnTo>
                  <a:pt x="85718" y="633"/>
                </a:lnTo>
                <a:lnTo>
                  <a:pt x="85737" y="540"/>
                </a:lnTo>
                <a:lnTo>
                  <a:pt x="85718" y="447"/>
                </a:lnTo>
                <a:lnTo>
                  <a:pt x="85644" y="391"/>
                </a:lnTo>
                <a:close/>
                <a:moveTo>
                  <a:pt x="81213" y="391"/>
                </a:moveTo>
                <a:lnTo>
                  <a:pt x="81157" y="410"/>
                </a:lnTo>
                <a:lnTo>
                  <a:pt x="81101" y="447"/>
                </a:lnTo>
                <a:lnTo>
                  <a:pt x="80971" y="540"/>
                </a:lnTo>
                <a:lnTo>
                  <a:pt x="80822" y="689"/>
                </a:lnTo>
                <a:lnTo>
                  <a:pt x="80561" y="968"/>
                </a:lnTo>
                <a:lnTo>
                  <a:pt x="80412" y="1136"/>
                </a:lnTo>
                <a:lnTo>
                  <a:pt x="80207" y="1359"/>
                </a:lnTo>
                <a:lnTo>
                  <a:pt x="80114" y="1490"/>
                </a:lnTo>
                <a:lnTo>
                  <a:pt x="80040" y="1620"/>
                </a:lnTo>
                <a:lnTo>
                  <a:pt x="80040" y="1601"/>
                </a:lnTo>
                <a:lnTo>
                  <a:pt x="79984" y="1732"/>
                </a:lnTo>
                <a:lnTo>
                  <a:pt x="79965" y="1806"/>
                </a:lnTo>
                <a:lnTo>
                  <a:pt x="79965" y="1843"/>
                </a:lnTo>
                <a:lnTo>
                  <a:pt x="79965" y="1862"/>
                </a:lnTo>
                <a:lnTo>
                  <a:pt x="79984" y="1862"/>
                </a:lnTo>
                <a:lnTo>
                  <a:pt x="80040" y="1825"/>
                </a:lnTo>
                <a:lnTo>
                  <a:pt x="80300" y="1564"/>
                </a:lnTo>
                <a:lnTo>
                  <a:pt x="80747" y="1117"/>
                </a:lnTo>
                <a:lnTo>
                  <a:pt x="80971" y="875"/>
                </a:lnTo>
                <a:lnTo>
                  <a:pt x="81157" y="652"/>
                </a:lnTo>
                <a:lnTo>
                  <a:pt x="81287" y="503"/>
                </a:lnTo>
                <a:lnTo>
                  <a:pt x="81306" y="447"/>
                </a:lnTo>
                <a:lnTo>
                  <a:pt x="81306" y="410"/>
                </a:lnTo>
                <a:lnTo>
                  <a:pt x="81269" y="391"/>
                </a:lnTo>
                <a:close/>
                <a:moveTo>
                  <a:pt x="1527" y="298"/>
                </a:moveTo>
                <a:lnTo>
                  <a:pt x="1472" y="317"/>
                </a:lnTo>
                <a:lnTo>
                  <a:pt x="1378" y="372"/>
                </a:lnTo>
                <a:lnTo>
                  <a:pt x="1285" y="484"/>
                </a:lnTo>
                <a:lnTo>
                  <a:pt x="1174" y="633"/>
                </a:lnTo>
                <a:lnTo>
                  <a:pt x="969" y="931"/>
                </a:lnTo>
                <a:lnTo>
                  <a:pt x="857" y="1099"/>
                </a:lnTo>
                <a:lnTo>
                  <a:pt x="783" y="1266"/>
                </a:lnTo>
                <a:lnTo>
                  <a:pt x="652" y="1583"/>
                </a:lnTo>
                <a:lnTo>
                  <a:pt x="597" y="1713"/>
                </a:lnTo>
                <a:lnTo>
                  <a:pt x="559" y="1825"/>
                </a:lnTo>
                <a:lnTo>
                  <a:pt x="559" y="1862"/>
                </a:lnTo>
                <a:lnTo>
                  <a:pt x="578" y="1880"/>
                </a:lnTo>
                <a:lnTo>
                  <a:pt x="597" y="1880"/>
                </a:lnTo>
                <a:lnTo>
                  <a:pt x="634" y="1843"/>
                </a:lnTo>
                <a:lnTo>
                  <a:pt x="857" y="1583"/>
                </a:lnTo>
                <a:lnTo>
                  <a:pt x="1043" y="1359"/>
                </a:lnTo>
                <a:lnTo>
                  <a:pt x="1230" y="1117"/>
                </a:lnTo>
                <a:lnTo>
                  <a:pt x="1397" y="857"/>
                </a:lnTo>
                <a:lnTo>
                  <a:pt x="1509" y="614"/>
                </a:lnTo>
                <a:lnTo>
                  <a:pt x="1565" y="521"/>
                </a:lnTo>
                <a:lnTo>
                  <a:pt x="1583" y="428"/>
                </a:lnTo>
                <a:lnTo>
                  <a:pt x="1583" y="372"/>
                </a:lnTo>
                <a:lnTo>
                  <a:pt x="1546" y="317"/>
                </a:lnTo>
                <a:lnTo>
                  <a:pt x="1527" y="298"/>
                </a:lnTo>
                <a:close/>
                <a:moveTo>
                  <a:pt x="30255" y="466"/>
                </a:moveTo>
                <a:lnTo>
                  <a:pt x="30162" y="521"/>
                </a:lnTo>
                <a:lnTo>
                  <a:pt x="30050" y="614"/>
                </a:lnTo>
                <a:lnTo>
                  <a:pt x="29827" y="801"/>
                </a:lnTo>
                <a:lnTo>
                  <a:pt x="29734" y="912"/>
                </a:lnTo>
                <a:lnTo>
                  <a:pt x="29529" y="1117"/>
                </a:lnTo>
                <a:lnTo>
                  <a:pt x="29231" y="1415"/>
                </a:lnTo>
                <a:lnTo>
                  <a:pt x="29101" y="1583"/>
                </a:lnTo>
                <a:lnTo>
                  <a:pt x="28989" y="1732"/>
                </a:lnTo>
                <a:lnTo>
                  <a:pt x="28933" y="1843"/>
                </a:lnTo>
                <a:lnTo>
                  <a:pt x="28915" y="1880"/>
                </a:lnTo>
                <a:lnTo>
                  <a:pt x="28933" y="1918"/>
                </a:lnTo>
                <a:lnTo>
                  <a:pt x="28970" y="1936"/>
                </a:lnTo>
                <a:lnTo>
                  <a:pt x="29045" y="1918"/>
                </a:lnTo>
                <a:lnTo>
                  <a:pt x="29119" y="1880"/>
                </a:lnTo>
                <a:lnTo>
                  <a:pt x="29212" y="1825"/>
                </a:lnTo>
                <a:lnTo>
                  <a:pt x="29436" y="1638"/>
                </a:lnTo>
                <a:lnTo>
                  <a:pt x="29678" y="1396"/>
                </a:lnTo>
                <a:lnTo>
                  <a:pt x="29920" y="1136"/>
                </a:lnTo>
                <a:lnTo>
                  <a:pt x="30125" y="894"/>
                </a:lnTo>
                <a:lnTo>
                  <a:pt x="30255" y="670"/>
                </a:lnTo>
                <a:lnTo>
                  <a:pt x="30311" y="596"/>
                </a:lnTo>
                <a:lnTo>
                  <a:pt x="30330" y="540"/>
                </a:lnTo>
                <a:lnTo>
                  <a:pt x="30330" y="484"/>
                </a:lnTo>
                <a:lnTo>
                  <a:pt x="30311" y="466"/>
                </a:lnTo>
                <a:close/>
                <a:moveTo>
                  <a:pt x="74752" y="466"/>
                </a:moveTo>
                <a:lnTo>
                  <a:pt x="74659" y="521"/>
                </a:lnTo>
                <a:lnTo>
                  <a:pt x="74547" y="614"/>
                </a:lnTo>
                <a:lnTo>
                  <a:pt x="74343" y="801"/>
                </a:lnTo>
                <a:lnTo>
                  <a:pt x="74231" y="912"/>
                </a:lnTo>
                <a:lnTo>
                  <a:pt x="74026" y="1117"/>
                </a:lnTo>
                <a:lnTo>
                  <a:pt x="73728" y="1415"/>
                </a:lnTo>
                <a:lnTo>
                  <a:pt x="73598" y="1583"/>
                </a:lnTo>
                <a:lnTo>
                  <a:pt x="73486" y="1732"/>
                </a:lnTo>
                <a:lnTo>
                  <a:pt x="73430" y="1843"/>
                </a:lnTo>
                <a:lnTo>
                  <a:pt x="73412" y="1880"/>
                </a:lnTo>
                <a:lnTo>
                  <a:pt x="73430" y="1918"/>
                </a:lnTo>
                <a:lnTo>
                  <a:pt x="73486" y="1936"/>
                </a:lnTo>
                <a:lnTo>
                  <a:pt x="73542" y="1918"/>
                </a:lnTo>
                <a:lnTo>
                  <a:pt x="73635" y="1880"/>
                </a:lnTo>
                <a:lnTo>
                  <a:pt x="73728" y="1825"/>
                </a:lnTo>
                <a:lnTo>
                  <a:pt x="73952" y="1638"/>
                </a:lnTo>
                <a:lnTo>
                  <a:pt x="74175" y="1396"/>
                </a:lnTo>
                <a:lnTo>
                  <a:pt x="74417" y="1136"/>
                </a:lnTo>
                <a:lnTo>
                  <a:pt x="74622" y="894"/>
                </a:lnTo>
                <a:lnTo>
                  <a:pt x="74771" y="670"/>
                </a:lnTo>
                <a:lnTo>
                  <a:pt x="74808" y="596"/>
                </a:lnTo>
                <a:lnTo>
                  <a:pt x="74827" y="540"/>
                </a:lnTo>
                <a:lnTo>
                  <a:pt x="74827" y="484"/>
                </a:lnTo>
                <a:lnTo>
                  <a:pt x="74827" y="466"/>
                </a:lnTo>
                <a:close/>
                <a:moveTo>
                  <a:pt x="92328" y="1583"/>
                </a:moveTo>
                <a:lnTo>
                  <a:pt x="92104" y="1694"/>
                </a:lnTo>
                <a:lnTo>
                  <a:pt x="91713" y="1936"/>
                </a:lnTo>
                <a:lnTo>
                  <a:pt x="91509" y="2067"/>
                </a:lnTo>
                <a:lnTo>
                  <a:pt x="91360" y="2197"/>
                </a:lnTo>
                <a:lnTo>
                  <a:pt x="91248" y="2309"/>
                </a:lnTo>
                <a:lnTo>
                  <a:pt x="91248" y="2346"/>
                </a:lnTo>
                <a:lnTo>
                  <a:pt x="91248" y="2383"/>
                </a:lnTo>
                <a:lnTo>
                  <a:pt x="91266" y="2402"/>
                </a:lnTo>
                <a:lnTo>
                  <a:pt x="91304" y="2402"/>
                </a:lnTo>
                <a:lnTo>
                  <a:pt x="91397" y="2383"/>
                </a:lnTo>
                <a:lnTo>
                  <a:pt x="91509" y="2327"/>
                </a:lnTo>
                <a:lnTo>
                  <a:pt x="91620" y="2271"/>
                </a:lnTo>
                <a:lnTo>
                  <a:pt x="91844" y="2123"/>
                </a:lnTo>
                <a:lnTo>
                  <a:pt x="91974" y="2011"/>
                </a:lnTo>
                <a:lnTo>
                  <a:pt x="92067" y="1918"/>
                </a:lnTo>
                <a:lnTo>
                  <a:pt x="92253" y="1750"/>
                </a:lnTo>
                <a:lnTo>
                  <a:pt x="92365" y="1620"/>
                </a:lnTo>
                <a:lnTo>
                  <a:pt x="92384" y="1583"/>
                </a:lnTo>
                <a:close/>
                <a:moveTo>
                  <a:pt x="92346" y="2383"/>
                </a:moveTo>
                <a:lnTo>
                  <a:pt x="92272" y="2420"/>
                </a:lnTo>
                <a:lnTo>
                  <a:pt x="92179" y="2458"/>
                </a:lnTo>
                <a:lnTo>
                  <a:pt x="91955" y="2625"/>
                </a:lnTo>
                <a:lnTo>
                  <a:pt x="91713" y="2830"/>
                </a:lnTo>
                <a:lnTo>
                  <a:pt x="91471" y="3053"/>
                </a:lnTo>
                <a:lnTo>
                  <a:pt x="91266" y="3295"/>
                </a:lnTo>
                <a:lnTo>
                  <a:pt x="91118" y="3482"/>
                </a:lnTo>
                <a:lnTo>
                  <a:pt x="91062" y="3556"/>
                </a:lnTo>
                <a:lnTo>
                  <a:pt x="91043" y="3631"/>
                </a:lnTo>
                <a:lnTo>
                  <a:pt x="91043" y="3649"/>
                </a:lnTo>
                <a:lnTo>
                  <a:pt x="91080" y="3649"/>
                </a:lnTo>
                <a:lnTo>
                  <a:pt x="91248" y="3556"/>
                </a:lnTo>
                <a:lnTo>
                  <a:pt x="91471" y="3370"/>
                </a:lnTo>
                <a:lnTo>
                  <a:pt x="91751" y="3147"/>
                </a:lnTo>
                <a:lnTo>
                  <a:pt x="92253" y="2681"/>
                </a:lnTo>
                <a:lnTo>
                  <a:pt x="92402" y="2514"/>
                </a:lnTo>
                <a:lnTo>
                  <a:pt x="92458" y="2420"/>
                </a:lnTo>
                <a:lnTo>
                  <a:pt x="92421" y="2402"/>
                </a:lnTo>
                <a:lnTo>
                  <a:pt x="92346" y="2383"/>
                </a:lnTo>
                <a:close/>
                <a:moveTo>
                  <a:pt x="1509" y="2011"/>
                </a:moveTo>
                <a:lnTo>
                  <a:pt x="1416" y="2085"/>
                </a:lnTo>
                <a:lnTo>
                  <a:pt x="1304" y="2178"/>
                </a:lnTo>
                <a:lnTo>
                  <a:pt x="1192" y="2309"/>
                </a:lnTo>
                <a:lnTo>
                  <a:pt x="1006" y="2569"/>
                </a:lnTo>
                <a:lnTo>
                  <a:pt x="876" y="2756"/>
                </a:lnTo>
                <a:lnTo>
                  <a:pt x="615" y="3053"/>
                </a:lnTo>
                <a:lnTo>
                  <a:pt x="485" y="3221"/>
                </a:lnTo>
                <a:lnTo>
                  <a:pt x="392" y="3389"/>
                </a:lnTo>
                <a:lnTo>
                  <a:pt x="280" y="3612"/>
                </a:lnTo>
                <a:lnTo>
                  <a:pt x="224" y="3724"/>
                </a:lnTo>
                <a:lnTo>
                  <a:pt x="243" y="3742"/>
                </a:lnTo>
                <a:lnTo>
                  <a:pt x="280" y="3724"/>
                </a:lnTo>
                <a:lnTo>
                  <a:pt x="597" y="3389"/>
                </a:lnTo>
                <a:lnTo>
                  <a:pt x="1118" y="2830"/>
                </a:lnTo>
                <a:lnTo>
                  <a:pt x="1360" y="2551"/>
                </a:lnTo>
                <a:lnTo>
                  <a:pt x="1546" y="2290"/>
                </a:lnTo>
                <a:lnTo>
                  <a:pt x="1602" y="2178"/>
                </a:lnTo>
                <a:lnTo>
                  <a:pt x="1639" y="2104"/>
                </a:lnTo>
                <a:lnTo>
                  <a:pt x="1639" y="2048"/>
                </a:lnTo>
                <a:lnTo>
                  <a:pt x="1621" y="2029"/>
                </a:lnTo>
                <a:lnTo>
                  <a:pt x="1602" y="2011"/>
                </a:lnTo>
                <a:close/>
                <a:moveTo>
                  <a:pt x="1397" y="3258"/>
                </a:moveTo>
                <a:lnTo>
                  <a:pt x="1304" y="3295"/>
                </a:lnTo>
                <a:lnTo>
                  <a:pt x="1211" y="3389"/>
                </a:lnTo>
                <a:lnTo>
                  <a:pt x="1118" y="3500"/>
                </a:lnTo>
                <a:lnTo>
                  <a:pt x="932" y="3724"/>
                </a:lnTo>
                <a:lnTo>
                  <a:pt x="820" y="3873"/>
                </a:lnTo>
                <a:lnTo>
                  <a:pt x="448" y="4338"/>
                </a:lnTo>
                <a:lnTo>
                  <a:pt x="280" y="4580"/>
                </a:lnTo>
                <a:lnTo>
                  <a:pt x="243" y="4636"/>
                </a:lnTo>
                <a:lnTo>
                  <a:pt x="243" y="4655"/>
                </a:lnTo>
                <a:lnTo>
                  <a:pt x="261" y="4655"/>
                </a:lnTo>
                <a:lnTo>
                  <a:pt x="541" y="4431"/>
                </a:lnTo>
                <a:lnTo>
                  <a:pt x="764" y="4226"/>
                </a:lnTo>
                <a:lnTo>
                  <a:pt x="1025" y="3984"/>
                </a:lnTo>
                <a:lnTo>
                  <a:pt x="1248" y="3742"/>
                </a:lnTo>
                <a:lnTo>
                  <a:pt x="1434" y="3538"/>
                </a:lnTo>
                <a:lnTo>
                  <a:pt x="1490" y="3444"/>
                </a:lnTo>
                <a:lnTo>
                  <a:pt x="1509" y="3351"/>
                </a:lnTo>
                <a:lnTo>
                  <a:pt x="1509" y="3295"/>
                </a:lnTo>
                <a:lnTo>
                  <a:pt x="1472" y="3258"/>
                </a:lnTo>
                <a:close/>
                <a:moveTo>
                  <a:pt x="92421" y="3575"/>
                </a:moveTo>
                <a:lnTo>
                  <a:pt x="92123" y="3780"/>
                </a:lnTo>
                <a:lnTo>
                  <a:pt x="91899" y="3947"/>
                </a:lnTo>
                <a:lnTo>
                  <a:pt x="91657" y="4133"/>
                </a:lnTo>
                <a:lnTo>
                  <a:pt x="91453" y="4338"/>
                </a:lnTo>
                <a:lnTo>
                  <a:pt x="91285" y="4524"/>
                </a:lnTo>
                <a:lnTo>
                  <a:pt x="91248" y="4599"/>
                </a:lnTo>
                <a:lnTo>
                  <a:pt x="91211" y="4655"/>
                </a:lnTo>
                <a:lnTo>
                  <a:pt x="91229" y="4710"/>
                </a:lnTo>
                <a:lnTo>
                  <a:pt x="91266" y="4748"/>
                </a:lnTo>
                <a:lnTo>
                  <a:pt x="91341" y="4748"/>
                </a:lnTo>
                <a:lnTo>
                  <a:pt x="91415" y="4729"/>
                </a:lnTo>
                <a:lnTo>
                  <a:pt x="91509" y="4692"/>
                </a:lnTo>
                <a:lnTo>
                  <a:pt x="91602" y="4617"/>
                </a:lnTo>
                <a:lnTo>
                  <a:pt x="91788" y="4431"/>
                </a:lnTo>
                <a:lnTo>
                  <a:pt x="91974" y="4208"/>
                </a:lnTo>
                <a:lnTo>
                  <a:pt x="92142" y="3984"/>
                </a:lnTo>
                <a:lnTo>
                  <a:pt x="92290" y="3780"/>
                </a:lnTo>
                <a:lnTo>
                  <a:pt x="92421" y="3575"/>
                </a:lnTo>
                <a:close/>
                <a:moveTo>
                  <a:pt x="1230" y="4394"/>
                </a:moveTo>
                <a:lnTo>
                  <a:pt x="1174" y="4431"/>
                </a:lnTo>
                <a:lnTo>
                  <a:pt x="1043" y="4506"/>
                </a:lnTo>
                <a:lnTo>
                  <a:pt x="913" y="4617"/>
                </a:lnTo>
                <a:lnTo>
                  <a:pt x="690" y="4859"/>
                </a:lnTo>
                <a:lnTo>
                  <a:pt x="559" y="5008"/>
                </a:lnTo>
                <a:lnTo>
                  <a:pt x="466" y="5176"/>
                </a:lnTo>
                <a:lnTo>
                  <a:pt x="336" y="5418"/>
                </a:lnTo>
                <a:lnTo>
                  <a:pt x="261" y="5623"/>
                </a:lnTo>
                <a:lnTo>
                  <a:pt x="243" y="5679"/>
                </a:lnTo>
                <a:lnTo>
                  <a:pt x="261" y="5679"/>
                </a:lnTo>
                <a:lnTo>
                  <a:pt x="280" y="5660"/>
                </a:lnTo>
                <a:lnTo>
                  <a:pt x="503" y="5455"/>
                </a:lnTo>
                <a:lnTo>
                  <a:pt x="894" y="5064"/>
                </a:lnTo>
                <a:lnTo>
                  <a:pt x="1081" y="4859"/>
                </a:lnTo>
                <a:lnTo>
                  <a:pt x="1248" y="4673"/>
                </a:lnTo>
                <a:lnTo>
                  <a:pt x="1341" y="4524"/>
                </a:lnTo>
                <a:lnTo>
                  <a:pt x="1360" y="4468"/>
                </a:lnTo>
                <a:lnTo>
                  <a:pt x="1341" y="4431"/>
                </a:lnTo>
                <a:lnTo>
                  <a:pt x="1323" y="4394"/>
                </a:lnTo>
                <a:close/>
                <a:moveTo>
                  <a:pt x="92588" y="4617"/>
                </a:moveTo>
                <a:lnTo>
                  <a:pt x="92533" y="4636"/>
                </a:lnTo>
                <a:lnTo>
                  <a:pt x="92365" y="4729"/>
                </a:lnTo>
                <a:lnTo>
                  <a:pt x="92142" y="4878"/>
                </a:lnTo>
                <a:lnTo>
                  <a:pt x="91918" y="5064"/>
                </a:lnTo>
                <a:lnTo>
                  <a:pt x="91490" y="5474"/>
                </a:lnTo>
                <a:lnTo>
                  <a:pt x="91341" y="5623"/>
                </a:lnTo>
                <a:lnTo>
                  <a:pt x="91266" y="5697"/>
                </a:lnTo>
                <a:lnTo>
                  <a:pt x="91248" y="5753"/>
                </a:lnTo>
                <a:lnTo>
                  <a:pt x="91248" y="5790"/>
                </a:lnTo>
                <a:lnTo>
                  <a:pt x="91248" y="5809"/>
                </a:lnTo>
                <a:lnTo>
                  <a:pt x="91285" y="5809"/>
                </a:lnTo>
                <a:lnTo>
                  <a:pt x="91378" y="5772"/>
                </a:lnTo>
                <a:lnTo>
                  <a:pt x="91509" y="5679"/>
                </a:lnTo>
                <a:lnTo>
                  <a:pt x="91769" y="5492"/>
                </a:lnTo>
                <a:lnTo>
                  <a:pt x="91899" y="5381"/>
                </a:lnTo>
                <a:lnTo>
                  <a:pt x="92290" y="4990"/>
                </a:lnTo>
                <a:lnTo>
                  <a:pt x="92533" y="4748"/>
                </a:lnTo>
                <a:lnTo>
                  <a:pt x="92588" y="4673"/>
                </a:lnTo>
                <a:lnTo>
                  <a:pt x="92607" y="4636"/>
                </a:lnTo>
                <a:lnTo>
                  <a:pt x="92588" y="4617"/>
                </a:lnTo>
                <a:close/>
                <a:moveTo>
                  <a:pt x="92477" y="5772"/>
                </a:moveTo>
                <a:lnTo>
                  <a:pt x="92272" y="5902"/>
                </a:lnTo>
                <a:lnTo>
                  <a:pt x="92067" y="6032"/>
                </a:lnTo>
                <a:lnTo>
                  <a:pt x="91844" y="6163"/>
                </a:lnTo>
                <a:lnTo>
                  <a:pt x="91657" y="6330"/>
                </a:lnTo>
                <a:lnTo>
                  <a:pt x="91527" y="6442"/>
                </a:lnTo>
                <a:lnTo>
                  <a:pt x="91341" y="6647"/>
                </a:lnTo>
                <a:lnTo>
                  <a:pt x="91285" y="6758"/>
                </a:lnTo>
                <a:lnTo>
                  <a:pt x="91248" y="6833"/>
                </a:lnTo>
                <a:lnTo>
                  <a:pt x="91248" y="6870"/>
                </a:lnTo>
                <a:lnTo>
                  <a:pt x="91266" y="6889"/>
                </a:lnTo>
                <a:lnTo>
                  <a:pt x="91341" y="6889"/>
                </a:lnTo>
                <a:lnTo>
                  <a:pt x="91453" y="6852"/>
                </a:lnTo>
                <a:lnTo>
                  <a:pt x="91546" y="6814"/>
                </a:lnTo>
                <a:lnTo>
                  <a:pt x="91639" y="6758"/>
                </a:lnTo>
                <a:lnTo>
                  <a:pt x="91713" y="6703"/>
                </a:lnTo>
                <a:lnTo>
                  <a:pt x="91862" y="6535"/>
                </a:lnTo>
                <a:lnTo>
                  <a:pt x="91993" y="6367"/>
                </a:lnTo>
                <a:lnTo>
                  <a:pt x="92235" y="6032"/>
                </a:lnTo>
                <a:lnTo>
                  <a:pt x="92365" y="5883"/>
                </a:lnTo>
                <a:lnTo>
                  <a:pt x="92477" y="5772"/>
                </a:lnTo>
                <a:close/>
                <a:moveTo>
                  <a:pt x="1434" y="5343"/>
                </a:moveTo>
                <a:lnTo>
                  <a:pt x="1397" y="5381"/>
                </a:lnTo>
                <a:lnTo>
                  <a:pt x="1267" y="5548"/>
                </a:lnTo>
                <a:lnTo>
                  <a:pt x="894" y="6088"/>
                </a:lnTo>
                <a:lnTo>
                  <a:pt x="541" y="6647"/>
                </a:lnTo>
                <a:lnTo>
                  <a:pt x="410" y="6833"/>
                </a:lnTo>
                <a:lnTo>
                  <a:pt x="336" y="6926"/>
                </a:lnTo>
                <a:lnTo>
                  <a:pt x="448" y="6833"/>
                </a:lnTo>
                <a:lnTo>
                  <a:pt x="634" y="6665"/>
                </a:lnTo>
                <a:lnTo>
                  <a:pt x="876" y="6442"/>
                </a:lnTo>
                <a:lnTo>
                  <a:pt x="1118" y="6200"/>
                </a:lnTo>
                <a:lnTo>
                  <a:pt x="1323" y="5921"/>
                </a:lnTo>
                <a:lnTo>
                  <a:pt x="1416" y="5809"/>
                </a:lnTo>
                <a:lnTo>
                  <a:pt x="1472" y="5679"/>
                </a:lnTo>
                <a:lnTo>
                  <a:pt x="1527" y="5567"/>
                </a:lnTo>
                <a:lnTo>
                  <a:pt x="1527" y="5474"/>
                </a:lnTo>
                <a:lnTo>
                  <a:pt x="1527" y="5399"/>
                </a:lnTo>
                <a:lnTo>
                  <a:pt x="1472" y="5343"/>
                </a:lnTo>
                <a:close/>
                <a:moveTo>
                  <a:pt x="1639" y="6535"/>
                </a:moveTo>
                <a:lnTo>
                  <a:pt x="1509" y="6609"/>
                </a:lnTo>
                <a:lnTo>
                  <a:pt x="1323" y="6758"/>
                </a:lnTo>
                <a:lnTo>
                  <a:pt x="1081" y="6963"/>
                </a:lnTo>
                <a:lnTo>
                  <a:pt x="839" y="7205"/>
                </a:lnTo>
                <a:lnTo>
                  <a:pt x="615" y="7429"/>
                </a:lnTo>
                <a:lnTo>
                  <a:pt x="429" y="7652"/>
                </a:lnTo>
                <a:lnTo>
                  <a:pt x="299" y="7801"/>
                </a:lnTo>
                <a:lnTo>
                  <a:pt x="280" y="7857"/>
                </a:lnTo>
                <a:lnTo>
                  <a:pt x="280" y="7894"/>
                </a:lnTo>
                <a:lnTo>
                  <a:pt x="317" y="7913"/>
                </a:lnTo>
                <a:lnTo>
                  <a:pt x="354" y="7913"/>
                </a:lnTo>
                <a:lnTo>
                  <a:pt x="429" y="7894"/>
                </a:lnTo>
                <a:lnTo>
                  <a:pt x="522" y="7857"/>
                </a:lnTo>
                <a:lnTo>
                  <a:pt x="634" y="7782"/>
                </a:lnTo>
                <a:lnTo>
                  <a:pt x="857" y="7559"/>
                </a:lnTo>
                <a:lnTo>
                  <a:pt x="1099" y="7280"/>
                </a:lnTo>
                <a:lnTo>
                  <a:pt x="1341" y="7000"/>
                </a:lnTo>
                <a:lnTo>
                  <a:pt x="1509" y="6758"/>
                </a:lnTo>
                <a:lnTo>
                  <a:pt x="1621" y="6591"/>
                </a:lnTo>
                <a:lnTo>
                  <a:pt x="1658" y="6535"/>
                </a:lnTo>
                <a:close/>
                <a:moveTo>
                  <a:pt x="92495" y="6833"/>
                </a:moveTo>
                <a:lnTo>
                  <a:pt x="92421" y="6852"/>
                </a:lnTo>
                <a:lnTo>
                  <a:pt x="92216" y="6945"/>
                </a:lnTo>
                <a:lnTo>
                  <a:pt x="91937" y="7075"/>
                </a:lnTo>
                <a:lnTo>
                  <a:pt x="91639" y="7261"/>
                </a:lnTo>
                <a:lnTo>
                  <a:pt x="91341" y="7447"/>
                </a:lnTo>
                <a:lnTo>
                  <a:pt x="91118" y="7652"/>
                </a:lnTo>
                <a:lnTo>
                  <a:pt x="91043" y="7745"/>
                </a:lnTo>
                <a:lnTo>
                  <a:pt x="90987" y="7820"/>
                </a:lnTo>
                <a:lnTo>
                  <a:pt x="90969" y="7876"/>
                </a:lnTo>
                <a:lnTo>
                  <a:pt x="90969" y="7913"/>
                </a:lnTo>
                <a:lnTo>
                  <a:pt x="90987" y="7931"/>
                </a:lnTo>
                <a:lnTo>
                  <a:pt x="91043" y="7969"/>
                </a:lnTo>
                <a:lnTo>
                  <a:pt x="91118" y="7950"/>
                </a:lnTo>
                <a:lnTo>
                  <a:pt x="91211" y="7931"/>
                </a:lnTo>
                <a:lnTo>
                  <a:pt x="91322" y="7876"/>
                </a:lnTo>
                <a:lnTo>
                  <a:pt x="91583" y="7708"/>
                </a:lnTo>
                <a:lnTo>
                  <a:pt x="91862" y="7503"/>
                </a:lnTo>
                <a:lnTo>
                  <a:pt x="92123" y="7280"/>
                </a:lnTo>
                <a:lnTo>
                  <a:pt x="92328" y="7075"/>
                </a:lnTo>
                <a:lnTo>
                  <a:pt x="92477" y="6926"/>
                </a:lnTo>
                <a:lnTo>
                  <a:pt x="92533" y="6852"/>
                </a:lnTo>
                <a:lnTo>
                  <a:pt x="92495" y="6833"/>
                </a:lnTo>
                <a:close/>
                <a:moveTo>
                  <a:pt x="1434" y="7559"/>
                </a:moveTo>
                <a:lnTo>
                  <a:pt x="1360" y="7578"/>
                </a:lnTo>
                <a:lnTo>
                  <a:pt x="1211" y="7652"/>
                </a:lnTo>
                <a:lnTo>
                  <a:pt x="1043" y="7764"/>
                </a:lnTo>
                <a:lnTo>
                  <a:pt x="894" y="7876"/>
                </a:lnTo>
                <a:lnTo>
                  <a:pt x="764" y="8006"/>
                </a:lnTo>
                <a:lnTo>
                  <a:pt x="578" y="8173"/>
                </a:lnTo>
                <a:lnTo>
                  <a:pt x="373" y="8434"/>
                </a:lnTo>
                <a:lnTo>
                  <a:pt x="299" y="8564"/>
                </a:lnTo>
                <a:lnTo>
                  <a:pt x="224" y="8695"/>
                </a:lnTo>
                <a:lnTo>
                  <a:pt x="187" y="8918"/>
                </a:lnTo>
                <a:lnTo>
                  <a:pt x="187" y="9011"/>
                </a:lnTo>
                <a:lnTo>
                  <a:pt x="187" y="9030"/>
                </a:lnTo>
                <a:lnTo>
                  <a:pt x="206" y="9030"/>
                </a:lnTo>
                <a:lnTo>
                  <a:pt x="243" y="8974"/>
                </a:lnTo>
                <a:lnTo>
                  <a:pt x="485" y="8713"/>
                </a:lnTo>
                <a:lnTo>
                  <a:pt x="950" y="8266"/>
                </a:lnTo>
                <a:lnTo>
                  <a:pt x="1397" y="7838"/>
                </a:lnTo>
                <a:lnTo>
                  <a:pt x="1527" y="7689"/>
                </a:lnTo>
                <a:lnTo>
                  <a:pt x="1583" y="7633"/>
                </a:lnTo>
                <a:lnTo>
                  <a:pt x="1527" y="7578"/>
                </a:lnTo>
                <a:lnTo>
                  <a:pt x="1490" y="7559"/>
                </a:lnTo>
                <a:close/>
                <a:moveTo>
                  <a:pt x="92402" y="7876"/>
                </a:moveTo>
                <a:lnTo>
                  <a:pt x="92272" y="7931"/>
                </a:lnTo>
                <a:lnTo>
                  <a:pt x="92086" y="8080"/>
                </a:lnTo>
                <a:lnTo>
                  <a:pt x="91844" y="8248"/>
                </a:lnTo>
                <a:lnTo>
                  <a:pt x="91583" y="8453"/>
                </a:lnTo>
                <a:lnTo>
                  <a:pt x="91378" y="8676"/>
                </a:lnTo>
                <a:lnTo>
                  <a:pt x="91285" y="8769"/>
                </a:lnTo>
                <a:lnTo>
                  <a:pt x="91229" y="8862"/>
                </a:lnTo>
                <a:lnTo>
                  <a:pt x="91192" y="8955"/>
                </a:lnTo>
                <a:lnTo>
                  <a:pt x="91192" y="9030"/>
                </a:lnTo>
                <a:lnTo>
                  <a:pt x="91229" y="9086"/>
                </a:lnTo>
                <a:lnTo>
                  <a:pt x="91304" y="9123"/>
                </a:lnTo>
                <a:lnTo>
                  <a:pt x="91341" y="9142"/>
                </a:lnTo>
                <a:lnTo>
                  <a:pt x="91378" y="9123"/>
                </a:lnTo>
                <a:lnTo>
                  <a:pt x="91453" y="9086"/>
                </a:lnTo>
                <a:lnTo>
                  <a:pt x="91527" y="9030"/>
                </a:lnTo>
                <a:lnTo>
                  <a:pt x="91602" y="8937"/>
                </a:lnTo>
                <a:lnTo>
                  <a:pt x="91751" y="8769"/>
                </a:lnTo>
                <a:lnTo>
                  <a:pt x="91844" y="8639"/>
                </a:lnTo>
                <a:lnTo>
                  <a:pt x="91993" y="8471"/>
                </a:lnTo>
                <a:lnTo>
                  <a:pt x="92272" y="8192"/>
                </a:lnTo>
                <a:lnTo>
                  <a:pt x="92384" y="8062"/>
                </a:lnTo>
                <a:lnTo>
                  <a:pt x="92477" y="7950"/>
                </a:lnTo>
                <a:lnTo>
                  <a:pt x="92477" y="7913"/>
                </a:lnTo>
                <a:lnTo>
                  <a:pt x="92477" y="7876"/>
                </a:lnTo>
                <a:close/>
                <a:moveTo>
                  <a:pt x="1490" y="8564"/>
                </a:moveTo>
                <a:lnTo>
                  <a:pt x="1453" y="8583"/>
                </a:lnTo>
                <a:lnTo>
                  <a:pt x="1360" y="8695"/>
                </a:lnTo>
                <a:lnTo>
                  <a:pt x="1174" y="8881"/>
                </a:lnTo>
                <a:lnTo>
                  <a:pt x="727" y="9421"/>
                </a:lnTo>
                <a:lnTo>
                  <a:pt x="317" y="9942"/>
                </a:lnTo>
                <a:lnTo>
                  <a:pt x="187" y="10110"/>
                </a:lnTo>
                <a:lnTo>
                  <a:pt x="150" y="10184"/>
                </a:lnTo>
                <a:lnTo>
                  <a:pt x="168" y="10203"/>
                </a:lnTo>
                <a:lnTo>
                  <a:pt x="224" y="10203"/>
                </a:lnTo>
                <a:lnTo>
                  <a:pt x="336" y="10147"/>
                </a:lnTo>
                <a:lnTo>
                  <a:pt x="485" y="10035"/>
                </a:lnTo>
                <a:lnTo>
                  <a:pt x="652" y="9886"/>
                </a:lnTo>
                <a:lnTo>
                  <a:pt x="950" y="9588"/>
                </a:lnTo>
                <a:lnTo>
                  <a:pt x="1118" y="9402"/>
                </a:lnTo>
                <a:lnTo>
                  <a:pt x="1248" y="9197"/>
                </a:lnTo>
                <a:lnTo>
                  <a:pt x="1416" y="8881"/>
                </a:lnTo>
                <a:lnTo>
                  <a:pt x="1490" y="8732"/>
                </a:lnTo>
                <a:lnTo>
                  <a:pt x="1509" y="8620"/>
                </a:lnTo>
                <a:lnTo>
                  <a:pt x="1527" y="8583"/>
                </a:lnTo>
                <a:lnTo>
                  <a:pt x="1509" y="8564"/>
                </a:lnTo>
                <a:close/>
                <a:moveTo>
                  <a:pt x="92551" y="8881"/>
                </a:moveTo>
                <a:lnTo>
                  <a:pt x="92495" y="8918"/>
                </a:lnTo>
                <a:lnTo>
                  <a:pt x="92216" y="9142"/>
                </a:lnTo>
                <a:lnTo>
                  <a:pt x="91713" y="9551"/>
                </a:lnTo>
                <a:lnTo>
                  <a:pt x="91453" y="9756"/>
                </a:lnTo>
                <a:lnTo>
                  <a:pt x="91248" y="9961"/>
                </a:lnTo>
                <a:lnTo>
                  <a:pt x="91173" y="10054"/>
                </a:lnTo>
                <a:lnTo>
                  <a:pt x="91136" y="10128"/>
                </a:lnTo>
                <a:lnTo>
                  <a:pt x="91118" y="10203"/>
                </a:lnTo>
                <a:lnTo>
                  <a:pt x="91118" y="10259"/>
                </a:lnTo>
                <a:lnTo>
                  <a:pt x="91155" y="10277"/>
                </a:lnTo>
                <a:lnTo>
                  <a:pt x="91192" y="10277"/>
                </a:lnTo>
                <a:lnTo>
                  <a:pt x="91304" y="10221"/>
                </a:lnTo>
                <a:lnTo>
                  <a:pt x="91471" y="10110"/>
                </a:lnTo>
                <a:lnTo>
                  <a:pt x="91639" y="9961"/>
                </a:lnTo>
                <a:lnTo>
                  <a:pt x="91955" y="9663"/>
                </a:lnTo>
                <a:lnTo>
                  <a:pt x="92123" y="9495"/>
                </a:lnTo>
                <a:lnTo>
                  <a:pt x="92402" y="9272"/>
                </a:lnTo>
                <a:lnTo>
                  <a:pt x="92551" y="9123"/>
                </a:lnTo>
                <a:lnTo>
                  <a:pt x="92607" y="9067"/>
                </a:lnTo>
                <a:lnTo>
                  <a:pt x="92626" y="9030"/>
                </a:lnTo>
                <a:lnTo>
                  <a:pt x="92626" y="8974"/>
                </a:lnTo>
                <a:lnTo>
                  <a:pt x="92607" y="8918"/>
                </a:lnTo>
                <a:lnTo>
                  <a:pt x="92607" y="8900"/>
                </a:lnTo>
                <a:lnTo>
                  <a:pt x="92588" y="8881"/>
                </a:lnTo>
                <a:close/>
                <a:moveTo>
                  <a:pt x="1565" y="9737"/>
                </a:moveTo>
                <a:lnTo>
                  <a:pt x="1453" y="9812"/>
                </a:lnTo>
                <a:lnTo>
                  <a:pt x="1267" y="9979"/>
                </a:lnTo>
                <a:lnTo>
                  <a:pt x="1025" y="10184"/>
                </a:lnTo>
                <a:lnTo>
                  <a:pt x="783" y="10426"/>
                </a:lnTo>
                <a:lnTo>
                  <a:pt x="559" y="10668"/>
                </a:lnTo>
                <a:lnTo>
                  <a:pt x="373" y="10910"/>
                </a:lnTo>
                <a:lnTo>
                  <a:pt x="261" y="11078"/>
                </a:lnTo>
                <a:lnTo>
                  <a:pt x="224" y="11152"/>
                </a:lnTo>
                <a:lnTo>
                  <a:pt x="243" y="11190"/>
                </a:lnTo>
                <a:lnTo>
                  <a:pt x="261" y="11208"/>
                </a:lnTo>
                <a:lnTo>
                  <a:pt x="299" y="11227"/>
                </a:lnTo>
                <a:lnTo>
                  <a:pt x="373" y="11208"/>
                </a:lnTo>
                <a:lnTo>
                  <a:pt x="466" y="11171"/>
                </a:lnTo>
                <a:lnTo>
                  <a:pt x="578" y="11078"/>
                </a:lnTo>
                <a:lnTo>
                  <a:pt x="820" y="10836"/>
                </a:lnTo>
                <a:lnTo>
                  <a:pt x="1081" y="10538"/>
                </a:lnTo>
                <a:lnTo>
                  <a:pt x="1323" y="10240"/>
                </a:lnTo>
                <a:lnTo>
                  <a:pt x="1509" y="9961"/>
                </a:lnTo>
                <a:lnTo>
                  <a:pt x="1602" y="9775"/>
                </a:lnTo>
                <a:lnTo>
                  <a:pt x="1602" y="9737"/>
                </a:lnTo>
                <a:close/>
                <a:moveTo>
                  <a:pt x="92663" y="10110"/>
                </a:moveTo>
                <a:lnTo>
                  <a:pt x="92458" y="10166"/>
                </a:lnTo>
                <a:lnTo>
                  <a:pt x="92216" y="10240"/>
                </a:lnTo>
                <a:lnTo>
                  <a:pt x="91993" y="10426"/>
                </a:lnTo>
                <a:lnTo>
                  <a:pt x="91825" y="10594"/>
                </a:lnTo>
                <a:lnTo>
                  <a:pt x="91657" y="10761"/>
                </a:lnTo>
                <a:lnTo>
                  <a:pt x="91509" y="10947"/>
                </a:lnTo>
                <a:lnTo>
                  <a:pt x="91471" y="11022"/>
                </a:lnTo>
                <a:lnTo>
                  <a:pt x="91434" y="11096"/>
                </a:lnTo>
                <a:lnTo>
                  <a:pt x="91415" y="11152"/>
                </a:lnTo>
                <a:lnTo>
                  <a:pt x="91434" y="11208"/>
                </a:lnTo>
                <a:lnTo>
                  <a:pt x="91471" y="11245"/>
                </a:lnTo>
                <a:lnTo>
                  <a:pt x="91546" y="11264"/>
                </a:lnTo>
                <a:lnTo>
                  <a:pt x="91583" y="11245"/>
                </a:lnTo>
                <a:lnTo>
                  <a:pt x="91639" y="11227"/>
                </a:lnTo>
                <a:lnTo>
                  <a:pt x="91769" y="11115"/>
                </a:lnTo>
                <a:lnTo>
                  <a:pt x="91937" y="10947"/>
                </a:lnTo>
                <a:lnTo>
                  <a:pt x="92104" y="10761"/>
                </a:lnTo>
                <a:lnTo>
                  <a:pt x="92439" y="10370"/>
                </a:lnTo>
                <a:lnTo>
                  <a:pt x="92570" y="10203"/>
                </a:lnTo>
                <a:lnTo>
                  <a:pt x="92663" y="10110"/>
                </a:lnTo>
                <a:close/>
                <a:moveTo>
                  <a:pt x="1341" y="10910"/>
                </a:moveTo>
                <a:lnTo>
                  <a:pt x="1304" y="10947"/>
                </a:lnTo>
                <a:lnTo>
                  <a:pt x="969" y="11320"/>
                </a:lnTo>
                <a:lnTo>
                  <a:pt x="801" y="11506"/>
                </a:lnTo>
                <a:lnTo>
                  <a:pt x="634" y="11692"/>
                </a:lnTo>
                <a:lnTo>
                  <a:pt x="503" y="11804"/>
                </a:lnTo>
                <a:lnTo>
                  <a:pt x="336" y="11953"/>
                </a:lnTo>
                <a:lnTo>
                  <a:pt x="280" y="12027"/>
                </a:lnTo>
                <a:lnTo>
                  <a:pt x="243" y="12083"/>
                </a:lnTo>
                <a:lnTo>
                  <a:pt x="261" y="12120"/>
                </a:lnTo>
                <a:lnTo>
                  <a:pt x="280" y="12139"/>
                </a:lnTo>
                <a:lnTo>
                  <a:pt x="317" y="12158"/>
                </a:lnTo>
                <a:lnTo>
                  <a:pt x="373" y="12176"/>
                </a:lnTo>
                <a:lnTo>
                  <a:pt x="410" y="12158"/>
                </a:lnTo>
                <a:lnTo>
                  <a:pt x="466" y="12158"/>
                </a:lnTo>
                <a:lnTo>
                  <a:pt x="578" y="12083"/>
                </a:lnTo>
                <a:lnTo>
                  <a:pt x="690" y="11990"/>
                </a:lnTo>
                <a:lnTo>
                  <a:pt x="801" y="11878"/>
                </a:lnTo>
                <a:lnTo>
                  <a:pt x="1025" y="11636"/>
                </a:lnTo>
                <a:lnTo>
                  <a:pt x="1174" y="11469"/>
                </a:lnTo>
                <a:lnTo>
                  <a:pt x="1230" y="11338"/>
                </a:lnTo>
                <a:lnTo>
                  <a:pt x="1323" y="11115"/>
                </a:lnTo>
                <a:lnTo>
                  <a:pt x="1360" y="11003"/>
                </a:lnTo>
                <a:lnTo>
                  <a:pt x="1360" y="10929"/>
                </a:lnTo>
                <a:lnTo>
                  <a:pt x="1360" y="10910"/>
                </a:lnTo>
                <a:close/>
                <a:moveTo>
                  <a:pt x="92495" y="11041"/>
                </a:moveTo>
                <a:lnTo>
                  <a:pt x="92365" y="11096"/>
                </a:lnTo>
                <a:lnTo>
                  <a:pt x="92216" y="11208"/>
                </a:lnTo>
                <a:lnTo>
                  <a:pt x="92048" y="11320"/>
                </a:lnTo>
                <a:lnTo>
                  <a:pt x="91751" y="11599"/>
                </a:lnTo>
                <a:lnTo>
                  <a:pt x="91583" y="11767"/>
                </a:lnTo>
                <a:lnTo>
                  <a:pt x="91360" y="12027"/>
                </a:lnTo>
                <a:lnTo>
                  <a:pt x="91266" y="12195"/>
                </a:lnTo>
                <a:lnTo>
                  <a:pt x="91248" y="12251"/>
                </a:lnTo>
                <a:lnTo>
                  <a:pt x="91248" y="12307"/>
                </a:lnTo>
                <a:lnTo>
                  <a:pt x="91266" y="12381"/>
                </a:lnTo>
                <a:lnTo>
                  <a:pt x="91304" y="12456"/>
                </a:lnTo>
                <a:lnTo>
                  <a:pt x="91341" y="12474"/>
                </a:lnTo>
                <a:lnTo>
                  <a:pt x="91415" y="12474"/>
                </a:lnTo>
                <a:lnTo>
                  <a:pt x="91453" y="12437"/>
                </a:lnTo>
                <a:lnTo>
                  <a:pt x="92030" y="11711"/>
                </a:lnTo>
                <a:lnTo>
                  <a:pt x="92551" y="11059"/>
                </a:lnTo>
                <a:lnTo>
                  <a:pt x="92533" y="11041"/>
                </a:lnTo>
                <a:close/>
                <a:moveTo>
                  <a:pt x="1527" y="11953"/>
                </a:moveTo>
                <a:lnTo>
                  <a:pt x="1490" y="11971"/>
                </a:lnTo>
                <a:lnTo>
                  <a:pt x="1378" y="12027"/>
                </a:lnTo>
                <a:lnTo>
                  <a:pt x="1248" y="12120"/>
                </a:lnTo>
                <a:lnTo>
                  <a:pt x="1118" y="12251"/>
                </a:lnTo>
                <a:lnTo>
                  <a:pt x="857" y="12530"/>
                </a:lnTo>
                <a:lnTo>
                  <a:pt x="708" y="12679"/>
                </a:lnTo>
                <a:lnTo>
                  <a:pt x="392" y="13070"/>
                </a:lnTo>
                <a:lnTo>
                  <a:pt x="224" y="13275"/>
                </a:lnTo>
                <a:lnTo>
                  <a:pt x="206" y="13312"/>
                </a:lnTo>
                <a:lnTo>
                  <a:pt x="206" y="13331"/>
                </a:lnTo>
                <a:lnTo>
                  <a:pt x="224" y="13312"/>
                </a:lnTo>
                <a:lnTo>
                  <a:pt x="522" y="13107"/>
                </a:lnTo>
                <a:lnTo>
                  <a:pt x="764" y="12921"/>
                </a:lnTo>
                <a:lnTo>
                  <a:pt x="1025" y="12698"/>
                </a:lnTo>
                <a:lnTo>
                  <a:pt x="1267" y="12474"/>
                </a:lnTo>
                <a:lnTo>
                  <a:pt x="1453" y="12269"/>
                </a:lnTo>
                <a:lnTo>
                  <a:pt x="1527" y="12176"/>
                </a:lnTo>
                <a:lnTo>
                  <a:pt x="1565" y="12083"/>
                </a:lnTo>
                <a:lnTo>
                  <a:pt x="1583" y="12027"/>
                </a:lnTo>
                <a:lnTo>
                  <a:pt x="1546" y="11971"/>
                </a:lnTo>
                <a:lnTo>
                  <a:pt x="1527" y="11953"/>
                </a:lnTo>
                <a:close/>
                <a:moveTo>
                  <a:pt x="92551" y="12214"/>
                </a:moveTo>
                <a:lnTo>
                  <a:pt x="92421" y="12251"/>
                </a:lnTo>
                <a:lnTo>
                  <a:pt x="92272" y="12344"/>
                </a:lnTo>
                <a:lnTo>
                  <a:pt x="92104" y="12456"/>
                </a:lnTo>
                <a:lnTo>
                  <a:pt x="91806" y="12716"/>
                </a:lnTo>
                <a:lnTo>
                  <a:pt x="91620" y="12884"/>
                </a:lnTo>
                <a:lnTo>
                  <a:pt x="91509" y="13014"/>
                </a:lnTo>
                <a:lnTo>
                  <a:pt x="91341" y="13256"/>
                </a:lnTo>
                <a:lnTo>
                  <a:pt x="91266" y="13368"/>
                </a:lnTo>
                <a:lnTo>
                  <a:pt x="91248" y="13442"/>
                </a:lnTo>
                <a:lnTo>
                  <a:pt x="91248" y="13480"/>
                </a:lnTo>
                <a:lnTo>
                  <a:pt x="91285" y="13498"/>
                </a:lnTo>
                <a:lnTo>
                  <a:pt x="91341" y="13480"/>
                </a:lnTo>
                <a:lnTo>
                  <a:pt x="91434" y="13405"/>
                </a:lnTo>
                <a:lnTo>
                  <a:pt x="91602" y="13275"/>
                </a:lnTo>
                <a:lnTo>
                  <a:pt x="92048" y="12865"/>
                </a:lnTo>
                <a:lnTo>
                  <a:pt x="92290" y="12642"/>
                </a:lnTo>
                <a:lnTo>
                  <a:pt x="92477" y="12456"/>
                </a:lnTo>
                <a:lnTo>
                  <a:pt x="92588" y="12307"/>
                </a:lnTo>
                <a:lnTo>
                  <a:pt x="92626" y="12251"/>
                </a:lnTo>
                <a:lnTo>
                  <a:pt x="92626" y="12232"/>
                </a:lnTo>
                <a:lnTo>
                  <a:pt x="92588" y="12214"/>
                </a:lnTo>
                <a:close/>
                <a:moveTo>
                  <a:pt x="1788" y="12958"/>
                </a:moveTo>
                <a:lnTo>
                  <a:pt x="1751" y="12977"/>
                </a:lnTo>
                <a:lnTo>
                  <a:pt x="1676" y="12995"/>
                </a:lnTo>
                <a:lnTo>
                  <a:pt x="1546" y="13070"/>
                </a:lnTo>
                <a:lnTo>
                  <a:pt x="1416" y="13163"/>
                </a:lnTo>
                <a:lnTo>
                  <a:pt x="1155" y="13405"/>
                </a:lnTo>
                <a:lnTo>
                  <a:pt x="1006" y="13573"/>
                </a:lnTo>
                <a:lnTo>
                  <a:pt x="839" y="13722"/>
                </a:lnTo>
                <a:lnTo>
                  <a:pt x="578" y="14001"/>
                </a:lnTo>
                <a:lnTo>
                  <a:pt x="448" y="14150"/>
                </a:lnTo>
                <a:lnTo>
                  <a:pt x="354" y="14280"/>
                </a:lnTo>
                <a:lnTo>
                  <a:pt x="299" y="14392"/>
                </a:lnTo>
                <a:lnTo>
                  <a:pt x="299" y="14429"/>
                </a:lnTo>
                <a:lnTo>
                  <a:pt x="317" y="14448"/>
                </a:lnTo>
                <a:lnTo>
                  <a:pt x="354" y="14448"/>
                </a:lnTo>
                <a:lnTo>
                  <a:pt x="429" y="14410"/>
                </a:lnTo>
                <a:lnTo>
                  <a:pt x="615" y="14280"/>
                </a:lnTo>
                <a:lnTo>
                  <a:pt x="894" y="14075"/>
                </a:lnTo>
                <a:lnTo>
                  <a:pt x="1174" y="13815"/>
                </a:lnTo>
                <a:lnTo>
                  <a:pt x="1472" y="13554"/>
                </a:lnTo>
                <a:lnTo>
                  <a:pt x="1695" y="13312"/>
                </a:lnTo>
                <a:lnTo>
                  <a:pt x="1788" y="13200"/>
                </a:lnTo>
                <a:lnTo>
                  <a:pt x="1844" y="13126"/>
                </a:lnTo>
                <a:lnTo>
                  <a:pt x="1881" y="13051"/>
                </a:lnTo>
                <a:lnTo>
                  <a:pt x="1881" y="13014"/>
                </a:lnTo>
                <a:lnTo>
                  <a:pt x="1844" y="12977"/>
                </a:lnTo>
                <a:lnTo>
                  <a:pt x="1788" y="12958"/>
                </a:lnTo>
                <a:close/>
                <a:moveTo>
                  <a:pt x="92514" y="13331"/>
                </a:moveTo>
                <a:lnTo>
                  <a:pt x="92477" y="13349"/>
                </a:lnTo>
                <a:lnTo>
                  <a:pt x="92346" y="13386"/>
                </a:lnTo>
                <a:lnTo>
                  <a:pt x="92197" y="13461"/>
                </a:lnTo>
                <a:lnTo>
                  <a:pt x="92030" y="13573"/>
                </a:lnTo>
                <a:lnTo>
                  <a:pt x="91732" y="13777"/>
                </a:lnTo>
                <a:lnTo>
                  <a:pt x="91546" y="13926"/>
                </a:lnTo>
                <a:lnTo>
                  <a:pt x="91490" y="14001"/>
                </a:lnTo>
                <a:lnTo>
                  <a:pt x="91415" y="14094"/>
                </a:lnTo>
                <a:lnTo>
                  <a:pt x="91360" y="14224"/>
                </a:lnTo>
                <a:lnTo>
                  <a:pt x="91304" y="14355"/>
                </a:lnTo>
                <a:lnTo>
                  <a:pt x="91266" y="14466"/>
                </a:lnTo>
                <a:lnTo>
                  <a:pt x="91266" y="14541"/>
                </a:lnTo>
                <a:lnTo>
                  <a:pt x="91285" y="14559"/>
                </a:lnTo>
                <a:lnTo>
                  <a:pt x="91322" y="14541"/>
                </a:lnTo>
                <a:lnTo>
                  <a:pt x="91415" y="14485"/>
                </a:lnTo>
                <a:lnTo>
                  <a:pt x="92011" y="13908"/>
                </a:lnTo>
                <a:lnTo>
                  <a:pt x="92384" y="13535"/>
                </a:lnTo>
                <a:lnTo>
                  <a:pt x="92495" y="13405"/>
                </a:lnTo>
                <a:lnTo>
                  <a:pt x="92533" y="13349"/>
                </a:lnTo>
                <a:lnTo>
                  <a:pt x="92514" y="13331"/>
                </a:lnTo>
                <a:close/>
                <a:moveTo>
                  <a:pt x="1639" y="14206"/>
                </a:moveTo>
                <a:lnTo>
                  <a:pt x="1546" y="14262"/>
                </a:lnTo>
                <a:lnTo>
                  <a:pt x="1360" y="14392"/>
                </a:lnTo>
                <a:lnTo>
                  <a:pt x="1118" y="14559"/>
                </a:lnTo>
                <a:lnTo>
                  <a:pt x="857" y="14764"/>
                </a:lnTo>
                <a:lnTo>
                  <a:pt x="634" y="14969"/>
                </a:lnTo>
                <a:lnTo>
                  <a:pt x="448" y="15155"/>
                </a:lnTo>
                <a:lnTo>
                  <a:pt x="373" y="15230"/>
                </a:lnTo>
                <a:lnTo>
                  <a:pt x="336" y="15304"/>
                </a:lnTo>
                <a:lnTo>
                  <a:pt x="336" y="15360"/>
                </a:lnTo>
                <a:lnTo>
                  <a:pt x="354" y="15397"/>
                </a:lnTo>
                <a:lnTo>
                  <a:pt x="448" y="15397"/>
                </a:lnTo>
                <a:lnTo>
                  <a:pt x="559" y="15360"/>
                </a:lnTo>
                <a:lnTo>
                  <a:pt x="690" y="15267"/>
                </a:lnTo>
                <a:lnTo>
                  <a:pt x="820" y="15155"/>
                </a:lnTo>
                <a:lnTo>
                  <a:pt x="1081" y="14932"/>
                </a:lnTo>
                <a:lnTo>
                  <a:pt x="1230" y="14783"/>
                </a:lnTo>
                <a:lnTo>
                  <a:pt x="1341" y="14671"/>
                </a:lnTo>
                <a:lnTo>
                  <a:pt x="1546" y="14466"/>
                </a:lnTo>
                <a:lnTo>
                  <a:pt x="1639" y="14355"/>
                </a:lnTo>
                <a:lnTo>
                  <a:pt x="1695" y="14262"/>
                </a:lnTo>
                <a:lnTo>
                  <a:pt x="1714" y="14243"/>
                </a:lnTo>
                <a:lnTo>
                  <a:pt x="1695" y="14224"/>
                </a:lnTo>
                <a:lnTo>
                  <a:pt x="1676" y="14206"/>
                </a:lnTo>
                <a:close/>
                <a:moveTo>
                  <a:pt x="92477" y="14429"/>
                </a:moveTo>
                <a:lnTo>
                  <a:pt x="92216" y="14615"/>
                </a:lnTo>
                <a:lnTo>
                  <a:pt x="91751" y="14969"/>
                </a:lnTo>
                <a:lnTo>
                  <a:pt x="91527" y="15155"/>
                </a:lnTo>
                <a:lnTo>
                  <a:pt x="91360" y="15341"/>
                </a:lnTo>
                <a:lnTo>
                  <a:pt x="91285" y="15416"/>
                </a:lnTo>
                <a:lnTo>
                  <a:pt x="91248" y="15490"/>
                </a:lnTo>
                <a:lnTo>
                  <a:pt x="91229" y="15528"/>
                </a:lnTo>
                <a:lnTo>
                  <a:pt x="91248" y="15583"/>
                </a:lnTo>
                <a:lnTo>
                  <a:pt x="91304" y="15602"/>
                </a:lnTo>
                <a:lnTo>
                  <a:pt x="91378" y="15602"/>
                </a:lnTo>
                <a:lnTo>
                  <a:pt x="91471" y="15565"/>
                </a:lnTo>
                <a:lnTo>
                  <a:pt x="91546" y="15509"/>
                </a:lnTo>
                <a:lnTo>
                  <a:pt x="91751" y="15341"/>
                </a:lnTo>
                <a:lnTo>
                  <a:pt x="91955" y="15118"/>
                </a:lnTo>
                <a:lnTo>
                  <a:pt x="92142" y="14876"/>
                </a:lnTo>
                <a:lnTo>
                  <a:pt x="92309" y="14652"/>
                </a:lnTo>
                <a:lnTo>
                  <a:pt x="92477" y="14429"/>
                </a:lnTo>
                <a:close/>
                <a:moveTo>
                  <a:pt x="1490" y="15267"/>
                </a:moveTo>
                <a:lnTo>
                  <a:pt x="1397" y="15323"/>
                </a:lnTo>
                <a:lnTo>
                  <a:pt x="1230" y="15472"/>
                </a:lnTo>
                <a:lnTo>
                  <a:pt x="801" y="15863"/>
                </a:lnTo>
                <a:lnTo>
                  <a:pt x="578" y="16086"/>
                </a:lnTo>
                <a:lnTo>
                  <a:pt x="392" y="16272"/>
                </a:lnTo>
                <a:lnTo>
                  <a:pt x="280" y="16421"/>
                </a:lnTo>
                <a:lnTo>
                  <a:pt x="261" y="16477"/>
                </a:lnTo>
                <a:lnTo>
                  <a:pt x="261" y="16514"/>
                </a:lnTo>
                <a:lnTo>
                  <a:pt x="299" y="16533"/>
                </a:lnTo>
                <a:lnTo>
                  <a:pt x="336" y="16552"/>
                </a:lnTo>
                <a:lnTo>
                  <a:pt x="410" y="16552"/>
                </a:lnTo>
                <a:lnTo>
                  <a:pt x="503" y="16533"/>
                </a:lnTo>
                <a:lnTo>
                  <a:pt x="615" y="16458"/>
                </a:lnTo>
                <a:lnTo>
                  <a:pt x="745" y="16365"/>
                </a:lnTo>
                <a:lnTo>
                  <a:pt x="857" y="16254"/>
                </a:lnTo>
                <a:lnTo>
                  <a:pt x="1099" y="15993"/>
                </a:lnTo>
                <a:lnTo>
                  <a:pt x="1304" y="15714"/>
                </a:lnTo>
                <a:lnTo>
                  <a:pt x="1453" y="15453"/>
                </a:lnTo>
                <a:lnTo>
                  <a:pt x="1509" y="15360"/>
                </a:lnTo>
                <a:lnTo>
                  <a:pt x="1527" y="15304"/>
                </a:lnTo>
                <a:lnTo>
                  <a:pt x="1527" y="15267"/>
                </a:lnTo>
                <a:close/>
                <a:moveTo>
                  <a:pt x="92309" y="15379"/>
                </a:moveTo>
                <a:lnTo>
                  <a:pt x="92197" y="15434"/>
                </a:lnTo>
                <a:lnTo>
                  <a:pt x="92048" y="15546"/>
                </a:lnTo>
                <a:lnTo>
                  <a:pt x="91881" y="15676"/>
                </a:lnTo>
                <a:lnTo>
                  <a:pt x="91583" y="15974"/>
                </a:lnTo>
                <a:lnTo>
                  <a:pt x="91397" y="16161"/>
                </a:lnTo>
                <a:lnTo>
                  <a:pt x="91285" y="16309"/>
                </a:lnTo>
                <a:lnTo>
                  <a:pt x="91118" y="16570"/>
                </a:lnTo>
                <a:lnTo>
                  <a:pt x="91062" y="16700"/>
                </a:lnTo>
                <a:lnTo>
                  <a:pt x="91024" y="16794"/>
                </a:lnTo>
                <a:lnTo>
                  <a:pt x="91024" y="16812"/>
                </a:lnTo>
                <a:lnTo>
                  <a:pt x="91043" y="16831"/>
                </a:lnTo>
                <a:lnTo>
                  <a:pt x="91080" y="16831"/>
                </a:lnTo>
                <a:lnTo>
                  <a:pt x="91136" y="16812"/>
                </a:lnTo>
                <a:lnTo>
                  <a:pt x="91248" y="16738"/>
                </a:lnTo>
                <a:lnTo>
                  <a:pt x="91434" y="16570"/>
                </a:lnTo>
                <a:lnTo>
                  <a:pt x="91881" y="16105"/>
                </a:lnTo>
                <a:lnTo>
                  <a:pt x="92104" y="15863"/>
                </a:lnTo>
                <a:lnTo>
                  <a:pt x="92272" y="15639"/>
                </a:lnTo>
                <a:lnTo>
                  <a:pt x="92384" y="15472"/>
                </a:lnTo>
                <a:lnTo>
                  <a:pt x="92402" y="15416"/>
                </a:lnTo>
                <a:lnTo>
                  <a:pt x="92402" y="15397"/>
                </a:lnTo>
                <a:lnTo>
                  <a:pt x="92365" y="15379"/>
                </a:lnTo>
                <a:close/>
                <a:moveTo>
                  <a:pt x="1509" y="16272"/>
                </a:moveTo>
                <a:lnTo>
                  <a:pt x="1397" y="16365"/>
                </a:lnTo>
                <a:lnTo>
                  <a:pt x="1230" y="16533"/>
                </a:lnTo>
                <a:lnTo>
                  <a:pt x="801" y="17017"/>
                </a:lnTo>
                <a:lnTo>
                  <a:pt x="410" y="17482"/>
                </a:lnTo>
                <a:lnTo>
                  <a:pt x="280" y="17613"/>
                </a:lnTo>
                <a:lnTo>
                  <a:pt x="224" y="17669"/>
                </a:lnTo>
                <a:lnTo>
                  <a:pt x="261" y="17687"/>
                </a:lnTo>
                <a:lnTo>
                  <a:pt x="299" y="17687"/>
                </a:lnTo>
                <a:lnTo>
                  <a:pt x="410" y="17631"/>
                </a:lnTo>
                <a:lnTo>
                  <a:pt x="559" y="17538"/>
                </a:lnTo>
                <a:lnTo>
                  <a:pt x="708" y="17427"/>
                </a:lnTo>
                <a:lnTo>
                  <a:pt x="1025" y="17166"/>
                </a:lnTo>
                <a:lnTo>
                  <a:pt x="1192" y="16998"/>
                </a:lnTo>
                <a:lnTo>
                  <a:pt x="1304" y="16849"/>
                </a:lnTo>
                <a:lnTo>
                  <a:pt x="1472" y="16570"/>
                </a:lnTo>
                <a:lnTo>
                  <a:pt x="1546" y="16440"/>
                </a:lnTo>
                <a:lnTo>
                  <a:pt x="1583" y="16347"/>
                </a:lnTo>
                <a:lnTo>
                  <a:pt x="1583" y="16309"/>
                </a:lnTo>
                <a:lnTo>
                  <a:pt x="1583" y="16272"/>
                </a:lnTo>
                <a:close/>
                <a:moveTo>
                  <a:pt x="92328" y="16626"/>
                </a:moveTo>
                <a:lnTo>
                  <a:pt x="92253" y="16645"/>
                </a:lnTo>
                <a:lnTo>
                  <a:pt x="92179" y="16700"/>
                </a:lnTo>
                <a:lnTo>
                  <a:pt x="92011" y="16831"/>
                </a:lnTo>
                <a:lnTo>
                  <a:pt x="91806" y="16998"/>
                </a:lnTo>
                <a:lnTo>
                  <a:pt x="91639" y="17203"/>
                </a:lnTo>
                <a:lnTo>
                  <a:pt x="91471" y="17389"/>
                </a:lnTo>
                <a:lnTo>
                  <a:pt x="91360" y="17576"/>
                </a:lnTo>
                <a:lnTo>
                  <a:pt x="91341" y="17631"/>
                </a:lnTo>
                <a:lnTo>
                  <a:pt x="91322" y="17687"/>
                </a:lnTo>
                <a:lnTo>
                  <a:pt x="91341" y="17724"/>
                </a:lnTo>
                <a:lnTo>
                  <a:pt x="91453" y="17724"/>
                </a:lnTo>
                <a:lnTo>
                  <a:pt x="91527" y="17687"/>
                </a:lnTo>
                <a:lnTo>
                  <a:pt x="91676" y="17557"/>
                </a:lnTo>
                <a:lnTo>
                  <a:pt x="91844" y="17371"/>
                </a:lnTo>
                <a:lnTo>
                  <a:pt x="91993" y="17185"/>
                </a:lnTo>
                <a:lnTo>
                  <a:pt x="92142" y="16980"/>
                </a:lnTo>
                <a:lnTo>
                  <a:pt x="92235" y="16794"/>
                </a:lnTo>
                <a:lnTo>
                  <a:pt x="92309" y="16682"/>
                </a:lnTo>
                <a:lnTo>
                  <a:pt x="92328" y="16626"/>
                </a:lnTo>
                <a:close/>
                <a:moveTo>
                  <a:pt x="1397" y="17576"/>
                </a:moveTo>
                <a:lnTo>
                  <a:pt x="1323" y="17594"/>
                </a:lnTo>
                <a:lnTo>
                  <a:pt x="1230" y="17631"/>
                </a:lnTo>
                <a:lnTo>
                  <a:pt x="1025" y="17780"/>
                </a:lnTo>
                <a:lnTo>
                  <a:pt x="820" y="17967"/>
                </a:lnTo>
                <a:lnTo>
                  <a:pt x="429" y="18357"/>
                </a:lnTo>
                <a:lnTo>
                  <a:pt x="243" y="18562"/>
                </a:lnTo>
                <a:lnTo>
                  <a:pt x="503" y="18413"/>
                </a:lnTo>
                <a:lnTo>
                  <a:pt x="950" y="18115"/>
                </a:lnTo>
                <a:lnTo>
                  <a:pt x="1192" y="17967"/>
                </a:lnTo>
                <a:lnTo>
                  <a:pt x="1378" y="17818"/>
                </a:lnTo>
                <a:lnTo>
                  <a:pt x="1453" y="17743"/>
                </a:lnTo>
                <a:lnTo>
                  <a:pt x="1490" y="17687"/>
                </a:lnTo>
                <a:lnTo>
                  <a:pt x="1509" y="17631"/>
                </a:lnTo>
                <a:lnTo>
                  <a:pt x="1509" y="17594"/>
                </a:lnTo>
                <a:lnTo>
                  <a:pt x="1453" y="17576"/>
                </a:lnTo>
                <a:close/>
                <a:moveTo>
                  <a:pt x="92514" y="17669"/>
                </a:moveTo>
                <a:lnTo>
                  <a:pt x="92458" y="17687"/>
                </a:lnTo>
                <a:lnTo>
                  <a:pt x="92309" y="17799"/>
                </a:lnTo>
                <a:lnTo>
                  <a:pt x="92123" y="17948"/>
                </a:lnTo>
                <a:lnTo>
                  <a:pt x="91918" y="18153"/>
                </a:lnTo>
                <a:lnTo>
                  <a:pt x="91527" y="18544"/>
                </a:lnTo>
                <a:lnTo>
                  <a:pt x="91322" y="18786"/>
                </a:lnTo>
                <a:lnTo>
                  <a:pt x="91304" y="18804"/>
                </a:lnTo>
                <a:lnTo>
                  <a:pt x="91341" y="18804"/>
                </a:lnTo>
                <a:lnTo>
                  <a:pt x="91490" y="18730"/>
                </a:lnTo>
                <a:lnTo>
                  <a:pt x="91713" y="18581"/>
                </a:lnTo>
                <a:lnTo>
                  <a:pt x="91974" y="18376"/>
                </a:lnTo>
                <a:lnTo>
                  <a:pt x="92235" y="18171"/>
                </a:lnTo>
                <a:lnTo>
                  <a:pt x="92458" y="17948"/>
                </a:lnTo>
                <a:lnTo>
                  <a:pt x="92533" y="17855"/>
                </a:lnTo>
                <a:lnTo>
                  <a:pt x="92570" y="17780"/>
                </a:lnTo>
                <a:lnTo>
                  <a:pt x="92570" y="17706"/>
                </a:lnTo>
                <a:lnTo>
                  <a:pt x="92570" y="17687"/>
                </a:lnTo>
                <a:lnTo>
                  <a:pt x="92551" y="17669"/>
                </a:lnTo>
                <a:close/>
                <a:moveTo>
                  <a:pt x="1490" y="18506"/>
                </a:moveTo>
                <a:lnTo>
                  <a:pt x="1453" y="18525"/>
                </a:lnTo>
                <a:lnTo>
                  <a:pt x="1248" y="18618"/>
                </a:lnTo>
                <a:lnTo>
                  <a:pt x="987" y="18804"/>
                </a:lnTo>
                <a:lnTo>
                  <a:pt x="671" y="19009"/>
                </a:lnTo>
                <a:lnTo>
                  <a:pt x="373" y="19251"/>
                </a:lnTo>
                <a:lnTo>
                  <a:pt x="261" y="19363"/>
                </a:lnTo>
                <a:lnTo>
                  <a:pt x="150" y="19475"/>
                </a:lnTo>
                <a:lnTo>
                  <a:pt x="57" y="19586"/>
                </a:lnTo>
                <a:lnTo>
                  <a:pt x="19" y="19679"/>
                </a:lnTo>
                <a:lnTo>
                  <a:pt x="1" y="19772"/>
                </a:lnTo>
                <a:lnTo>
                  <a:pt x="19" y="19810"/>
                </a:lnTo>
                <a:lnTo>
                  <a:pt x="38" y="19828"/>
                </a:lnTo>
                <a:lnTo>
                  <a:pt x="75" y="19847"/>
                </a:lnTo>
                <a:lnTo>
                  <a:pt x="131" y="19828"/>
                </a:lnTo>
                <a:lnTo>
                  <a:pt x="299" y="19717"/>
                </a:lnTo>
                <a:lnTo>
                  <a:pt x="522" y="19530"/>
                </a:lnTo>
                <a:lnTo>
                  <a:pt x="783" y="19307"/>
                </a:lnTo>
                <a:lnTo>
                  <a:pt x="1043" y="19084"/>
                </a:lnTo>
                <a:lnTo>
                  <a:pt x="1267" y="18842"/>
                </a:lnTo>
                <a:lnTo>
                  <a:pt x="1434" y="18655"/>
                </a:lnTo>
                <a:lnTo>
                  <a:pt x="1490" y="18581"/>
                </a:lnTo>
                <a:lnTo>
                  <a:pt x="1509" y="18525"/>
                </a:lnTo>
                <a:lnTo>
                  <a:pt x="1509" y="18506"/>
                </a:lnTo>
                <a:close/>
                <a:moveTo>
                  <a:pt x="92477" y="18842"/>
                </a:moveTo>
                <a:lnTo>
                  <a:pt x="92365" y="18879"/>
                </a:lnTo>
                <a:lnTo>
                  <a:pt x="92197" y="18953"/>
                </a:lnTo>
                <a:lnTo>
                  <a:pt x="92030" y="19065"/>
                </a:lnTo>
                <a:lnTo>
                  <a:pt x="91713" y="19270"/>
                </a:lnTo>
                <a:lnTo>
                  <a:pt x="91546" y="19400"/>
                </a:lnTo>
                <a:lnTo>
                  <a:pt x="91509" y="19456"/>
                </a:lnTo>
                <a:lnTo>
                  <a:pt x="91453" y="19530"/>
                </a:lnTo>
                <a:lnTo>
                  <a:pt x="91341" y="19735"/>
                </a:lnTo>
                <a:lnTo>
                  <a:pt x="91304" y="19828"/>
                </a:lnTo>
                <a:lnTo>
                  <a:pt x="91304" y="19884"/>
                </a:lnTo>
                <a:lnTo>
                  <a:pt x="91304" y="19903"/>
                </a:lnTo>
                <a:lnTo>
                  <a:pt x="91322" y="19903"/>
                </a:lnTo>
                <a:lnTo>
                  <a:pt x="91415" y="19847"/>
                </a:lnTo>
                <a:lnTo>
                  <a:pt x="92011" y="19344"/>
                </a:lnTo>
                <a:lnTo>
                  <a:pt x="92384" y="19028"/>
                </a:lnTo>
                <a:lnTo>
                  <a:pt x="92495" y="18916"/>
                </a:lnTo>
                <a:lnTo>
                  <a:pt x="92551" y="18860"/>
                </a:lnTo>
                <a:lnTo>
                  <a:pt x="92514" y="18842"/>
                </a:lnTo>
                <a:close/>
                <a:moveTo>
                  <a:pt x="92439" y="19977"/>
                </a:moveTo>
                <a:lnTo>
                  <a:pt x="92309" y="19996"/>
                </a:lnTo>
                <a:lnTo>
                  <a:pt x="92142" y="20070"/>
                </a:lnTo>
                <a:lnTo>
                  <a:pt x="91974" y="20163"/>
                </a:lnTo>
                <a:lnTo>
                  <a:pt x="91788" y="20275"/>
                </a:lnTo>
                <a:lnTo>
                  <a:pt x="91639" y="20405"/>
                </a:lnTo>
                <a:lnTo>
                  <a:pt x="91490" y="20554"/>
                </a:lnTo>
                <a:lnTo>
                  <a:pt x="91378" y="20685"/>
                </a:lnTo>
                <a:lnTo>
                  <a:pt x="91304" y="20796"/>
                </a:lnTo>
                <a:lnTo>
                  <a:pt x="91285" y="20852"/>
                </a:lnTo>
                <a:lnTo>
                  <a:pt x="91304" y="20871"/>
                </a:lnTo>
                <a:lnTo>
                  <a:pt x="91360" y="20871"/>
                </a:lnTo>
                <a:lnTo>
                  <a:pt x="91434" y="20834"/>
                </a:lnTo>
                <a:lnTo>
                  <a:pt x="91639" y="20703"/>
                </a:lnTo>
                <a:lnTo>
                  <a:pt x="91862" y="20536"/>
                </a:lnTo>
                <a:lnTo>
                  <a:pt x="92104" y="20331"/>
                </a:lnTo>
                <a:lnTo>
                  <a:pt x="92290" y="20163"/>
                </a:lnTo>
                <a:lnTo>
                  <a:pt x="92421" y="20033"/>
                </a:lnTo>
                <a:lnTo>
                  <a:pt x="92458" y="19996"/>
                </a:lnTo>
                <a:lnTo>
                  <a:pt x="92439" y="19977"/>
                </a:lnTo>
                <a:close/>
                <a:moveTo>
                  <a:pt x="1509" y="19530"/>
                </a:moveTo>
                <a:lnTo>
                  <a:pt x="1490" y="19549"/>
                </a:lnTo>
                <a:lnTo>
                  <a:pt x="1378" y="19624"/>
                </a:lnTo>
                <a:lnTo>
                  <a:pt x="1211" y="19791"/>
                </a:lnTo>
                <a:lnTo>
                  <a:pt x="764" y="20257"/>
                </a:lnTo>
                <a:lnTo>
                  <a:pt x="373" y="20703"/>
                </a:lnTo>
                <a:lnTo>
                  <a:pt x="261" y="20852"/>
                </a:lnTo>
                <a:lnTo>
                  <a:pt x="224" y="20908"/>
                </a:lnTo>
                <a:lnTo>
                  <a:pt x="224" y="20927"/>
                </a:lnTo>
                <a:lnTo>
                  <a:pt x="261" y="20945"/>
                </a:lnTo>
                <a:lnTo>
                  <a:pt x="299" y="20945"/>
                </a:lnTo>
                <a:lnTo>
                  <a:pt x="410" y="20890"/>
                </a:lnTo>
                <a:lnTo>
                  <a:pt x="559" y="20796"/>
                </a:lnTo>
                <a:lnTo>
                  <a:pt x="690" y="20666"/>
                </a:lnTo>
                <a:lnTo>
                  <a:pt x="969" y="20405"/>
                </a:lnTo>
                <a:lnTo>
                  <a:pt x="1118" y="20238"/>
                </a:lnTo>
                <a:lnTo>
                  <a:pt x="1248" y="20070"/>
                </a:lnTo>
                <a:lnTo>
                  <a:pt x="1397" y="19810"/>
                </a:lnTo>
                <a:lnTo>
                  <a:pt x="1527" y="19586"/>
                </a:lnTo>
                <a:lnTo>
                  <a:pt x="1527" y="19530"/>
                </a:lnTo>
                <a:close/>
                <a:moveTo>
                  <a:pt x="1360" y="20666"/>
                </a:moveTo>
                <a:lnTo>
                  <a:pt x="1267" y="20741"/>
                </a:lnTo>
                <a:lnTo>
                  <a:pt x="1174" y="20852"/>
                </a:lnTo>
                <a:lnTo>
                  <a:pt x="1062" y="20983"/>
                </a:lnTo>
                <a:lnTo>
                  <a:pt x="857" y="21262"/>
                </a:lnTo>
                <a:lnTo>
                  <a:pt x="727" y="21411"/>
                </a:lnTo>
                <a:lnTo>
                  <a:pt x="615" y="21523"/>
                </a:lnTo>
                <a:lnTo>
                  <a:pt x="392" y="21746"/>
                </a:lnTo>
                <a:lnTo>
                  <a:pt x="299" y="21858"/>
                </a:lnTo>
                <a:lnTo>
                  <a:pt x="224" y="21932"/>
                </a:lnTo>
                <a:lnTo>
                  <a:pt x="206" y="21969"/>
                </a:lnTo>
                <a:lnTo>
                  <a:pt x="224" y="21988"/>
                </a:lnTo>
                <a:lnTo>
                  <a:pt x="280" y="21988"/>
                </a:lnTo>
                <a:lnTo>
                  <a:pt x="392" y="21914"/>
                </a:lnTo>
                <a:lnTo>
                  <a:pt x="615" y="21783"/>
                </a:lnTo>
                <a:lnTo>
                  <a:pt x="857" y="21597"/>
                </a:lnTo>
                <a:lnTo>
                  <a:pt x="1118" y="21374"/>
                </a:lnTo>
                <a:lnTo>
                  <a:pt x="1341" y="21150"/>
                </a:lnTo>
                <a:lnTo>
                  <a:pt x="1434" y="21038"/>
                </a:lnTo>
                <a:lnTo>
                  <a:pt x="1490" y="20945"/>
                </a:lnTo>
                <a:lnTo>
                  <a:pt x="1527" y="20852"/>
                </a:lnTo>
                <a:lnTo>
                  <a:pt x="1546" y="20778"/>
                </a:lnTo>
                <a:lnTo>
                  <a:pt x="1509" y="20703"/>
                </a:lnTo>
                <a:lnTo>
                  <a:pt x="1434" y="20666"/>
                </a:lnTo>
                <a:close/>
                <a:moveTo>
                  <a:pt x="92421" y="20871"/>
                </a:moveTo>
                <a:lnTo>
                  <a:pt x="92290" y="20908"/>
                </a:lnTo>
                <a:lnTo>
                  <a:pt x="92142" y="21001"/>
                </a:lnTo>
                <a:lnTo>
                  <a:pt x="91974" y="21113"/>
                </a:lnTo>
                <a:lnTo>
                  <a:pt x="91676" y="21374"/>
                </a:lnTo>
                <a:lnTo>
                  <a:pt x="91509" y="21504"/>
                </a:lnTo>
                <a:lnTo>
                  <a:pt x="91397" y="21671"/>
                </a:lnTo>
                <a:lnTo>
                  <a:pt x="91229" y="21932"/>
                </a:lnTo>
                <a:lnTo>
                  <a:pt x="91155" y="22044"/>
                </a:lnTo>
                <a:lnTo>
                  <a:pt x="91118" y="22137"/>
                </a:lnTo>
                <a:lnTo>
                  <a:pt x="91118" y="22174"/>
                </a:lnTo>
                <a:lnTo>
                  <a:pt x="91118" y="22193"/>
                </a:lnTo>
                <a:lnTo>
                  <a:pt x="91136" y="22193"/>
                </a:lnTo>
                <a:lnTo>
                  <a:pt x="91173" y="22174"/>
                </a:lnTo>
                <a:lnTo>
                  <a:pt x="91434" y="21951"/>
                </a:lnTo>
                <a:lnTo>
                  <a:pt x="91899" y="21523"/>
                </a:lnTo>
                <a:lnTo>
                  <a:pt x="92328" y="21094"/>
                </a:lnTo>
                <a:lnTo>
                  <a:pt x="92458" y="20945"/>
                </a:lnTo>
                <a:lnTo>
                  <a:pt x="92495" y="20890"/>
                </a:lnTo>
                <a:lnTo>
                  <a:pt x="92458" y="20871"/>
                </a:lnTo>
                <a:close/>
                <a:moveTo>
                  <a:pt x="1583" y="21820"/>
                </a:moveTo>
                <a:lnTo>
                  <a:pt x="1472" y="21858"/>
                </a:lnTo>
                <a:lnTo>
                  <a:pt x="1341" y="21932"/>
                </a:lnTo>
                <a:lnTo>
                  <a:pt x="1192" y="22025"/>
                </a:lnTo>
                <a:lnTo>
                  <a:pt x="932" y="22249"/>
                </a:lnTo>
                <a:lnTo>
                  <a:pt x="783" y="22379"/>
                </a:lnTo>
                <a:lnTo>
                  <a:pt x="652" y="22509"/>
                </a:lnTo>
                <a:lnTo>
                  <a:pt x="448" y="22733"/>
                </a:lnTo>
                <a:lnTo>
                  <a:pt x="280" y="22938"/>
                </a:lnTo>
                <a:lnTo>
                  <a:pt x="243" y="22993"/>
                </a:lnTo>
                <a:lnTo>
                  <a:pt x="261" y="22993"/>
                </a:lnTo>
                <a:lnTo>
                  <a:pt x="541" y="22807"/>
                </a:lnTo>
                <a:lnTo>
                  <a:pt x="1062" y="22472"/>
                </a:lnTo>
                <a:lnTo>
                  <a:pt x="1304" y="22286"/>
                </a:lnTo>
                <a:lnTo>
                  <a:pt x="1509" y="22100"/>
                </a:lnTo>
                <a:lnTo>
                  <a:pt x="1583" y="22025"/>
                </a:lnTo>
                <a:lnTo>
                  <a:pt x="1639" y="21951"/>
                </a:lnTo>
                <a:lnTo>
                  <a:pt x="1658" y="21895"/>
                </a:lnTo>
                <a:lnTo>
                  <a:pt x="1658" y="21839"/>
                </a:lnTo>
                <a:lnTo>
                  <a:pt x="1621" y="21820"/>
                </a:lnTo>
                <a:close/>
                <a:moveTo>
                  <a:pt x="92272" y="22044"/>
                </a:moveTo>
                <a:lnTo>
                  <a:pt x="92197" y="22062"/>
                </a:lnTo>
                <a:lnTo>
                  <a:pt x="92086" y="22118"/>
                </a:lnTo>
                <a:lnTo>
                  <a:pt x="91993" y="22193"/>
                </a:lnTo>
                <a:lnTo>
                  <a:pt x="91881" y="22286"/>
                </a:lnTo>
                <a:lnTo>
                  <a:pt x="91657" y="22509"/>
                </a:lnTo>
                <a:lnTo>
                  <a:pt x="91453" y="22751"/>
                </a:lnTo>
                <a:lnTo>
                  <a:pt x="91304" y="22956"/>
                </a:lnTo>
                <a:lnTo>
                  <a:pt x="91266" y="23049"/>
                </a:lnTo>
                <a:lnTo>
                  <a:pt x="91266" y="23105"/>
                </a:lnTo>
                <a:lnTo>
                  <a:pt x="91285" y="23124"/>
                </a:lnTo>
                <a:lnTo>
                  <a:pt x="91322" y="23124"/>
                </a:lnTo>
                <a:lnTo>
                  <a:pt x="91415" y="23086"/>
                </a:lnTo>
                <a:lnTo>
                  <a:pt x="91564" y="22975"/>
                </a:lnTo>
                <a:lnTo>
                  <a:pt x="91937" y="22640"/>
                </a:lnTo>
                <a:lnTo>
                  <a:pt x="92123" y="22472"/>
                </a:lnTo>
                <a:lnTo>
                  <a:pt x="92272" y="22305"/>
                </a:lnTo>
                <a:lnTo>
                  <a:pt x="92384" y="22193"/>
                </a:lnTo>
                <a:lnTo>
                  <a:pt x="92402" y="22137"/>
                </a:lnTo>
                <a:lnTo>
                  <a:pt x="92402" y="22100"/>
                </a:lnTo>
                <a:lnTo>
                  <a:pt x="92384" y="22081"/>
                </a:lnTo>
                <a:lnTo>
                  <a:pt x="92346" y="22062"/>
                </a:lnTo>
                <a:lnTo>
                  <a:pt x="92272" y="22044"/>
                </a:lnTo>
                <a:close/>
                <a:moveTo>
                  <a:pt x="1509" y="22900"/>
                </a:moveTo>
                <a:lnTo>
                  <a:pt x="1472" y="22919"/>
                </a:lnTo>
                <a:lnTo>
                  <a:pt x="1360" y="22975"/>
                </a:lnTo>
                <a:lnTo>
                  <a:pt x="1230" y="23068"/>
                </a:lnTo>
                <a:lnTo>
                  <a:pt x="1081" y="23180"/>
                </a:lnTo>
                <a:lnTo>
                  <a:pt x="839" y="23403"/>
                </a:lnTo>
                <a:lnTo>
                  <a:pt x="671" y="23571"/>
                </a:lnTo>
                <a:lnTo>
                  <a:pt x="392" y="23868"/>
                </a:lnTo>
                <a:lnTo>
                  <a:pt x="261" y="24055"/>
                </a:lnTo>
                <a:lnTo>
                  <a:pt x="243" y="24092"/>
                </a:lnTo>
                <a:lnTo>
                  <a:pt x="280" y="24073"/>
                </a:lnTo>
                <a:lnTo>
                  <a:pt x="615" y="23850"/>
                </a:lnTo>
                <a:lnTo>
                  <a:pt x="876" y="23682"/>
                </a:lnTo>
                <a:lnTo>
                  <a:pt x="1136" y="23496"/>
                </a:lnTo>
                <a:lnTo>
                  <a:pt x="1378" y="23310"/>
                </a:lnTo>
                <a:lnTo>
                  <a:pt x="1546" y="23124"/>
                </a:lnTo>
                <a:lnTo>
                  <a:pt x="1602" y="23049"/>
                </a:lnTo>
                <a:lnTo>
                  <a:pt x="1621" y="22993"/>
                </a:lnTo>
                <a:lnTo>
                  <a:pt x="1602" y="22938"/>
                </a:lnTo>
                <a:lnTo>
                  <a:pt x="1546" y="22919"/>
                </a:lnTo>
                <a:lnTo>
                  <a:pt x="1509" y="22900"/>
                </a:lnTo>
                <a:close/>
                <a:moveTo>
                  <a:pt x="92477" y="23031"/>
                </a:moveTo>
                <a:lnTo>
                  <a:pt x="92458" y="23049"/>
                </a:lnTo>
                <a:lnTo>
                  <a:pt x="92365" y="23086"/>
                </a:lnTo>
                <a:lnTo>
                  <a:pt x="92067" y="23273"/>
                </a:lnTo>
                <a:lnTo>
                  <a:pt x="91751" y="23496"/>
                </a:lnTo>
                <a:lnTo>
                  <a:pt x="91639" y="23589"/>
                </a:lnTo>
                <a:lnTo>
                  <a:pt x="91564" y="23645"/>
                </a:lnTo>
                <a:lnTo>
                  <a:pt x="91453" y="23831"/>
                </a:lnTo>
                <a:lnTo>
                  <a:pt x="91304" y="24110"/>
                </a:lnTo>
                <a:lnTo>
                  <a:pt x="91248" y="24241"/>
                </a:lnTo>
                <a:lnTo>
                  <a:pt x="91211" y="24352"/>
                </a:lnTo>
                <a:lnTo>
                  <a:pt x="91211" y="24408"/>
                </a:lnTo>
                <a:lnTo>
                  <a:pt x="91229" y="24427"/>
                </a:lnTo>
                <a:lnTo>
                  <a:pt x="91266" y="24408"/>
                </a:lnTo>
                <a:lnTo>
                  <a:pt x="91397" y="24297"/>
                </a:lnTo>
                <a:lnTo>
                  <a:pt x="91564" y="24148"/>
                </a:lnTo>
                <a:lnTo>
                  <a:pt x="91751" y="23980"/>
                </a:lnTo>
                <a:lnTo>
                  <a:pt x="91937" y="23775"/>
                </a:lnTo>
                <a:lnTo>
                  <a:pt x="92104" y="23571"/>
                </a:lnTo>
                <a:lnTo>
                  <a:pt x="92253" y="23384"/>
                </a:lnTo>
                <a:lnTo>
                  <a:pt x="92384" y="23198"/>
                </a:lnTo>
                <a:lnTo>
                  <a:pt x="92477" y="23031"/>
                </a:lnTo>
                <a:close/>
                <a:moveTo>
                  <a:pt x="1658" y="23868"/>
                </a:moveTo>
                <a:lnTo>
                  <a:pt x="1621" y="23887"/>
                </a:lnTo>
                <a:lnTo>
                  <a:pt x="1509" y="23962"/>
                </a:lnTo>
                <a:lnTo>
                  <a:pt x="1323" y="24129"/>
                </a:lnTo>
                <a:lnTo>
                  <a:pt x="857" y="24595"/>
                </a:lnTo>
                <a:lnTo>
                  <a:pt x="448" y="25041"/>
                </a:lnTo>
                <a:lnTo>
                  <a:pt x="317" y="25190"/>
                </a:lnTo>
                <a:lnTo>
                  <a:pt x="261" y="25265"/>
                </a:lnTo>
                <a:lnTo>
                  <a:pt x="336" y="25265"/>
                </a:lnTo>
                <a:lnTo>
                  <a:pt x="466" y="25209"/>
                </a:lnTo>
                <a:lnTo>
                  <a:pt x="615" y="25097"/>
                </a:lnTo>
                <a:lnTo>
                  <a:pt x="783" y="24967"/>
                </a:lnTo>
                <a:lnTo>
                  <a:pt x="1118" y="24688"/>
                </a:lnTo>
                <a:lnTo>
                  <a:pt x="1304" y="24520"/>
                </a:lnTo>
                <a:lnTo>
                  <a:pt x="1416" y="24371"/>
                </a:lnTo>
                <a:lnTo>
                  <a:pt x="1583" y="24129"/>
                </a:lnTo>
                <a:lnTo>
                  <a:pt x="1658" y="24017"/>
                </a:lnTo>
                <a:lnTo>
                  <a:pt x="1695" y="23924"/>
                </a:lnTo>
                <a:lnTo>
                  <a:pt x="1695" y="23887"/>
                </a:lnTo>
                <a:lnTo>
                  <a:pt x="1695" y="23868"/>
                </a:lnTo>
                <a:close/>
                <a:moveTo>
                  <a:pt x="92551" y="24092"/>
                </a:moveTo>
                <a:lnTo>
                  <a:pt x="92439" y="24148"/>
                </a:lnTo>
                <a:lnTo>
                  <a:pt x="92272" y="24259"/>
                </a:lnTo>
                <a:lnTo>
                  <a:pt x="92104" y="24390"/>
                </a:lnTo>
                <a:lnTo>
                  <a:pt x="91769" y="24669"/>
                </a:lnTo>
                <a:lnTo>
                  <a:pt x="91583" y="24837"/>
                </a:lnTo>
                <a:lnTo>
                  <a:pt x="91471" y="24986"/>
                </a:lnTo>
                <a:lnTo>
                  <a:pt x="91304" y="25228"/>
                </a:lnTo>
                <a:lnTo>
                  <a:pt x="91229" y="25339"/>
                </a:lnTo>
                <a:lnTo>
                  <a:pt x="91192" y="25432"/>
                </a:lnTo>
                <a:lnTo>
                  <a:pt x="91192" y="25470"/>
                </a:lnTo>
                <a:lnTo>
                  <a:pt x="91211" y="25488"/>
                </a:lnTo>
                <a:lnTo>
                  <a:pt x="91229" y="25488"/>
                </a:lnTo>
                <a:lnTo>
                  <a:pt x="91266" y="25470"/>
                </a:lnTo>
                <a:lnTo>
                  <a:pt x="91397" y="25395"/>
                </a:lnTo>
                <a:lnTo>
                  <a:pt x="91564" y="25228"/>
                </a:lnTo>
                <a:lnTo>
                  <a:pt x="92030" y="24762"/>
                </a:lnTo>
                <a:lnTo>
                  <a:pt x="92458" y="24315"/>
                </a:lnTo>
                <a:lnTo>
                  <a:pt x="92588" y="24166"/>
                </a:lnTo>
                <a:lnTo>
                  <a:pt x="92626" y="24110"/>
                </a:lnTo>
                <a:lnTo>
                  <a:pt x="92588" y="24092"/>
                </a:lnTo>
                <a:close/>
                <a:moveTo>
                  <a:pt x="1639" y="24948"/>
                </a:moveTo>
                <a:lnTo>
                  <a:pt x="1490" y="25060"/>
                </a:lnTo>
                <a:lnTo>
                  <a:pt x="1323" y="25209"/>
                </a:lnTo>
                <a:lnTo>
                  <a:pt x="1136" y="25376"/>
                </a:lnTo>
                <a:lnTo>
                  <a:pt x="969" y="25581"/>
                </a:lnTo>
                <a:lnTo>
                  <a:pt x="783" y="25786"/>
                </a:lnTo>
                <a:lnTo>
                  <a:pt x="634" y="25991"/>
                </a:lnTo>
                <a:lnTo>
                  <a:pt x="503" y="26158"/>
                </a:lnTo>
                <a:lnTo>
                  <a:pt x="410" y="26326"/>
                </a:lnTo>
                <a:lnTo>
                  <a:pt x="448" y="26326"/>
                </a:lnTo>
                <a:lnTo>
                  <a:pt x="541" y="26270"/>
                </a:lnTo>
                <a:lnTo>
                  <a:pt x="820" y="26084"/>
                </a:lnTo>
                <a:lnTo>
                  <a:pt x="1136" y="25879"/>
                </a:lnTo>
                <a:lnTo>
                  <a:pt x="1267" y="25786"/>
                </a:lnTo>
                <a:lnTo>
                  <a:pt x="1341" y="25712"/>
                </a:lnTo>
                <a:lnTo>
                  <a:pt x="1453" y="25525"/>
                </a:lnTo>
                <a:lnTo>
                  <a:pt x="1583" y="25246"/>
                </a:lnTo>
                <a:lnTo>
                  <a:pt x="1658" y="25116"/>
                </a:lnTo>
                <a:lnTo>
                  <a:pt x="1676" y="25004"/>
                </a:lnTo>
                <a:lnTo>
                  <a:pt x="1676" y="24948"/>
                </a:lnTo>
                <a:close/>
                <a:moveTo>
                  <a:pt x="92607" y="25283"/>
                </a:moveTo>
                <a:lnTo>
                  <a:pt x="92290" y="25507"/>
                </a:lnTo>
                <a:lnTo>
                  <a:pt x="92030" y="25674"/>
                </a:lnTo>
                <a:lnTo>
                  <a:pt x="91751" y="25861"/>
                </a:lnTo>
                <a:lnTo>
                  <a:pt x="91509" y="26047"/>
                </a:lnTo>
                <a:lnTo>
                  <a:pt x="91341" y="26233"/>
                </a:lnTo>
                <a:lnTo>
                  <a:pt x="91285" y="26307"/>
                </a:lnTo>
                <a:lnTo>
                  <a:pt x="91266" y="26363"/>
                </a:lnTo>
                <a:lnTo>
                  <a:pt x="91285" y="26419"/>
                </a:lnTo>
                <a:lnTo>
                  <a:pt x="91341" y="26438"/>
                </a:lnTo>
                <a:lnTo>
                  <a:pt x="91378" y="26456"/>
                </a:lnTo>
                <a:lnTo>
                  <a:pt x="91434" y="26438"/>
                </a:lnTo>
                <a:lnTo>
                  <a:pt x="91546" y="26382"/>
                </a:lnTo>
                <a:lnTo>
                  <a:pt x="91676" y="26289"/>
                </a:lnTo>
                <a:lnTo>
                  <a:pt x="91806" y="26177"/>
                </a:lnTo>
                <a:lnTo>
                  <a:pt x="92067" y="25954"/>
                </a:lnTo>
                <a:lnTo>
                  <a:pt x="92235" y="25805"/>
                </a:lnTo>
                <a:lnTo>
                  <a:pt x="92495" y="25488"/>
                </a:lnTo>
                <a:lnTo>
                  <a:pt x="92626" y="25321"/>
                </a:lnTo>
                <a:lnTo>
                  <a:pt x="92644" y="25283"/>
                </a:lnTo>
                <a:close/>
                <a:moveTo>
                  <a:pt x="1546" y="26233"/>
                </a:moveTo>
                <a:lnTo>
                  <a:pt x="1472" y="26252"/>
                </a:lnTo>
                <a:lnTo>
                  <a:pt x="1378" y="26307"/>
                </a:lnTo>
                <a:lnTo>
                  <a:pt x="1211" y="26456"/>
                </a:lnTo>
                <a:lnTo>
                  <a:pt x="1025" y="26661"/>
                </a:lnTo>
                <a:lnTo>
                  <a:pt x="690" y="27071"/>
                </a:lnTo>
                <a:lnTo>
                  <a:pt x="541" y="27276"/>
                </a:lnTo>
                <a:lnTo>
                  <a:pt x="820" y="27127"/>
                </a:lnTo>
                <a:lnTo>
                  <a:pt x="1043" y="26996"/>
                </a:lnTo>
                <a:lnTo>
                  <a:pt x="1267" y="26847"/>
                </a:lnTo>
                <a:lnTo>
                  <a:pt x="1472" y="26698"/>
                </a:lnTo>
                <a:lnTo>
                  <a:pt x="1565" y="26605"/>
                </a:lnTo>
                <a:lnTo>
                  <a:pt x="1621" y="26531"/>
                </a:lnTo>
                <a:lnTo>
                  <a:pt x="1676" y="26456"/>
                </a:lnTo>
                <a:lnTo>
                  <a:pt x="1695" y="26382"/>
                </a:lnTo>
                <a:lnTo>
                  <a:pt x="1695" y="26307"/>
                </a:lnTo>
                <a:lnTo>
                  <a:pt x="1658" y="26252"/>
                </a:lnTo>
                <a:lnTo>
                  <a:pt x="1602" y="26233"/>
                </a:lnTo>
                <a:close/>
                <a:moveTo>
                  <a:pt x="92626" y="26363"/>
                </a:moveTo>
                <a:lnTo>
                  <a:pt x="92346" y="26549"/>
                </a:lnTo>
                <a:lnTo>
                  <a:pt x="91844" y="26885"/>
                </a:lnTo>
                <a:lnTo>
                  <a:pt x="91583" y="27089"/>
                </a:lnTo>
                <a:lnTo>
                  <a:pt x="91378" y="27257"/>
                </a:lnTo>
                <a:lnTo>
                  <a:pt x="91304" y="27331"/>
                </a:lnTo>
                <a:lnTo>
                  <a:pt x="91248" y="27406"/>
                </a:lnTo>
                <a:lnTo>
                  <a:pt x="91229" y="27462"/>
                </a:lnTo>
                <a:lnTo>
                  <a:pt x="91248" y="27518"/>
                </a:lnTo>
                <a:lnTo>
                  <a:pt x="91266" y="27536"/>
                </a:lnTo>
                <a:lnTo>
                  <a:pt x="91322" y="27536"/>
                </a:lnTo>
                <a:lnTo>
                  <a:pt x="91415" y="27499"/>
                </a:lnTo>
                <a:lnTo>
                  <a:pt x="91564" y="27424"/>
                </a:lnTo>
                <a:lnTo>
                  <a:pt x="91695" y="27331"/>
                </a:lnTo>
                <a:lnTo>
                  <a:pt x="91955" y="27108"/>
                </a:lnTo>
                <a:lnTo>
                  <a:pt x="92104" y="26996"/>
                </a:lnTo>
                <a:lnTo>
                  <a:pt x="92253" y="26847"/>
                </a:lnTo>
                <a:lnTo>
                  <a:pt x="92458" y="26624"/>
                </a:lnTo>
                <a:lnTo>
                  <a:pt x="92607" y="26419"/>
                </a:lnTo>
                <a:lnTo>
                  <a:pt x="92644" y="26363"/>
                </a:lnTo>
                <a:close/>
                <a:moveTo>
                  <a:pt x="1751" y="27164"/>
                </a:moveTo>
                <a:lnTo>
                  <a:pt x="1714" y="27182"/>
                </a:lnTo>
                <a:lnTo>
                  <a:pt x="1453" y="27406"/>
                </a:lnTo>
                <a:lnTo>
                  <a:pt x="1006" y="27834"/>
                </a:lnTo>
                <a:lnTo>
                  <a:pt x="578" y="28262"/>
                </a:lnTo>
                <a:lnTo>
                  <a:pt x="448" y="28411"/>
                </a:lnTo>
                <a:lnTo>
                  <a:pt x="392" y="28467"/>
                </a:lnTo>
                <a:lnTo>
                  <a:pt x="429" y="28486"/>
                </a:lnTo>
                <a:lnTo>
                  <a:pt x="466" y="28486"/>
                </a:lnTo>
                <a:lnTo>
                  <a:pt x="597" y="28448"/>
                </a:lnTo>
                <a:lnTo>
                  <a:pt x="745" y="28355"/>
                </a:lnTo>
                <a:lnTo>
                  <a:pt x="913" y="28244"/>
                </a:lnTo>
                <a:lnTo>
                  <a:pt x="1211" y="28002"/>
                </a:lnTo>
                <a:lnTo>
                  <a:pt x="1378" y="27853"/>
                </a:lnTo>
                <a:lnTo>
                  <a:pt x="1509" y="27685"/>
                </a:lnTo>
                <a:lnTo>
                  <a:pt x="1676" y="27424"/>
                </a:lnTo>
                <a:lnTo>
                  <a:pt x="1732" y="27313"/>
                </a:lnTo>
                <a:lnTo>
                  <a:pt x="1788" y="27220"/>
                </a:lnTo>
                <a:lnTo>
                  <a:pt x="1788" y="27182"/>
                </a:lnTo>
                <a:lnTo>
                  <a:pt x="1769" y="27164"/>
                </a:lnTo>
                <a:close/>
                <a:moveTo>
                  <a:pt x="92626" y="27369"/>
                </a:moveTo>
                <a:lnTo>
                  <a:pt x="92495" y="27443"/>
                </a:lnTo>
                <a:lnTo>
                  <a:pt x="92290" y="27573"/>
                </a:lnTo>
                <a:lnTo>
                  <a:pt x="92030" y="27760"/>
                </a:lnTo>
                <a:lnTo>
                  <a:pt x="91769" y="27983"/>
                </a:lnTo>
                <a:lnTo>
                  <a:pt x="91546" y="28206"/>
                </a:lnTo>
                <a:lnTo>
                  <a:pt x="91471" y="28318"/>
                </a:lnTo>
                <a:lnTo>
                  <a:pt x="91397" y="28411"/>
                </a:lnTo>
                <a:lnTo>
                  <a:pt x="91360" y="28504"/>
                </a:lnTo>
                <a:lnTo>
                  <a:pt x="91360" y="28597"/>
                </a:lnTo>
                <a:lnTo>
                  <a:pt x="91378" y="28653"/>
                </a:lnTo>
                <a:lnTo>
                  <a:pt x="91453" y="28691"/>
                </a:lnTo>
                <a:lnTo>
                  <a:pt x="91527" y="28691"/>
                </a:lnTo>
                <a:lnTo>
                  <a:pt x="91620" y="28616"/>
                </a:lnTo>
                <a:lnTo>
                  <a:pt x="91732" y="28504"/>
                </a:lnTo>
                <a:lnTo>
                  <a:pt x="91844" y="28374"/>
                </a:lnTo>
                <a:lnTo>
                  <a:pt x="92030" y="28113"/>
                </a:lnTo>
                <a:lnTo>
                  <a:pt x="92160" y="27946"/>
                </a:lnTo>
                <a:lnTo>
                  <a:pt x="92290" y="27834"/>
                </a:lnTo>
                <a:lnTo>
                  <a:pt x="92514" y="27611"/>
                </a:lnTo>
                <a:lnTo>
                  <a:pt x="92607" y="27518"/>
                </a:lnTo>
                <a:lnTo>
                  <a:pt x="92663" y="27424"/>
                </a:lnTo>
                <a:lnTo>
                  <a:pt x="92681" y="27387"/>
                </a:lnTo>
                <a:lnTo>
                  <a:pt x="92681" y="27369"/>
                </a:lnTo>
                <a:close/>
                <a:moveTo>
                  <a:pt x="1527" y="28486"/>
                </a:moveTo>
                <a:lnTo>
                  <a:pt x="1453" y="28523"/>
                </a:lnTo>
                <a:lnTo>
                  <a:pt x="1267" y="28653"/>
                </a:lnTo>
                <a:lnTo>
                  <a:pt x="1025" y="28821"/>
                </a:lnTo>
                <a:lnTo>
                  <a:pt x="801" y="29026"/>
                </a:lnTo>
                <a:lnTo>
                  <a:pt x="597" y="29193"/>
                </a:lnTo>
                <a:lnTo>
                  <a:pt x="466" y="29324"/>
                </a:lnTo>
                <a:lnTo>
                  <a:pt x="448" y="29379"/>
                </a:lnTo>
                <a:lnTo>
                  <a:pt x="597" y="29361"/>
                </a:lnTo>
                <a:lnTo>
                  <a:pt x="745" y="29305"/>
                </a:lnTo>
                <a:lnTo>
                  <a:pt x="913" y="29193"/>
                </a:lnTo>
                <a:lnTo>
                  <a:pt x="1099" y="29081"/>
                </a:lnTo>
                <a:lnTo>
                  <a:pt x="1267" y="28951"/>
                </a:lnTo>
                <a:lnTo>
                  <a:pt x="1416" y="28802"/>
                </a:lnTo>
                <a:lnTo>
                  <a:pt x="1527" y="28672"/>
                </a:lnTo>
                <a:lnTo>
                  <a:pt x="1583" y="28560"/>
                </a:lnTo>
                <a:lnTo>
                  <a:pt x="1602" y="28504"/>
                </a:lnTo>
                <a:lnTo>
                  <a:pt x="1602" y="28486"/>
                </a:lnTo>
                <a:close/>
                <a:moveTo>
                  <a:pt x="92607" y="28411"/>
                </a:moveTo>
                <a:lnTo>
                  <a:pt x="92551" y="28430"/>
                </a:lnTo>
                <a:lnTo>
                  <a:pt x="92458" y="28486"/>
                </a:lnTo>
                <a:lnTo>
                  <a:pt x="92346" y="28560"/>
                </a:lnTo>
                <a:lnTo>
                  <a:pt x="92104" y="28765"/>
                </a:lnTo>
                <a:lnTo>
                  <a:pt x="91862" y="29007"/>
                </a:lnTo>
                <a:lnTo>
                  <a:pt x="91620" y="29268"/>
                </a:lnTo>
                <a:lnTo>
                  <a:pt x="91434" y="29510"/>
                </a:lnTo>
                <a:lnTo>
                  <a:pt x="91378" y="29621"/>
                </a:lnTo>
                <a:lnTo>
                  <a:pt x="91322" y="29714"/>
                </a:lnTo>
                <a:lnTo>
                  <a:pt x="91322" y="29770"/>
                </a:lnTo>
                <a:lnTo>
                  <a:pt x="91341" y="29808"/>
                </a:lnTo>
                <a:lnTo>
                  <a:pt x="91360" y="29826"/>
                </a:lnTo>
                <a:lnTo>
                  <a:pt x="91397" y="29826"/>
                </a:lnTo>
                <a:lnTo>
                  <a:pt x="91490" y="29770"/>
                </a:lnTo>
                <a:lnTo>
                  <a:pt x="91602" y="29677"/>
                </a:lnTo>
                <a:lnTo>
                  <a:pt x="91713" y="29566"/>
                </a:lnTo>
                <a:lnTo>
                  <a:pt x="91918" y="29324"/>
                </a:lnTo>
                <a:lnTo>
                  <a:pt x="92048" y="29156"/>
                </a:lnTo>
                <a:lnTo>
                  <a:pt x="92421" y="28802"/>
                </a:lnTo>
                <a:lnTo>
                  <a:pt x="92533" y="28691"/>
                </a:lnTo>
                <a:lnTo>
                  <a:pt x="92626" y="28579"/>
                </a:lnTo>
                <a:lnTo>
                  <a:pt x="92663" y="28486"/>
                </a:lnTo>
                <a:lnTo>
                  <a:pt x="92681" y="28448"/>
                </a:lnTo>
                <a:lnTo>
                  <a:pt x="92663" y="28430"/>
                </a:lnTo>
                <a:lnTo>
                  <a:pt x="92607" y="28411"/>
                </a:lnTo>
                <a:close/>
                <a:moveTo>
                  <a:pt x="1490" y="29510"/>
                </a:moveTo>
                <a:lnTo>
                  <a:pt x="1434" y="29528"/>
                </a:lnTo>
                <a:lnTo>
                  <a:pt x="1285" y="29640"/>
                </a:lnTo>
                <a:lnTo>
                  <a:pt x="1099" y="29789"/>
                </a:lnTo>
                <a:lnTo>
                  <a:pt x="894" y="29994"/>
                </a:lnTo>
                <a:lnTo>
                  <a:pt x="559" y="30348"/>
                </a:lnTo>
                <a:lnTo>
                  <a:pt x="429" y="30515"/>
                </a:lnTo>
                <a:lnTo>
                  <a:pt x="764" y="30348"/>
                </a:lnTo>
                <a:lnTo>
                  <a:pt x="1006" y="30199"/>
                </a:lnTo>
                <a:lnTo>
                  <a:pt x="1230" y="30050"/>
                </a:lnTo>
                <a:lnTo>
                  <a:pt x="1453" y="29882"/>
                </a:lnTo>
                <a:lnTo>
                  <a:pt x="1527" y="29808"/>
                </a:lnTo>
                <a:lnTo>
                  <a:pt x="1583" y="29733"/>
                </a:lnTo>
                <a:lnTo>
                  <a:pt x="1621" y="29659"/>
                </a:lnTo>
                <a:lnTo>
                  <a:pt x="1621" y="29603"/>
                </a:lnTo>
                <a:lnTo>
                  <a:pt x="1602" y="29547"/>
                </a:lnTo>
                <a:lnTo>
                  <a:pt x="1527" y="29510"/>
                </a:lnTo>
                <a:close/>
                <a:moveTo>
                  <a:pt x="92812" y="29472"/>
                </a:moveTo>
                <a:lnTo>
                  <a:pt x="92756" y="29510"/>
                </a:lnTo>
                <a:lnTo>
                  <a:pt x="92477" y="29752"/>
                </a:lnTo>
                <a:lnTo>
                  <a:pt x="91974" y="30180"/>
                </a:lnTo>
                <a:lnTo>
                  <a:pt x="91732" y="30422"/>
                </a:lnTo>
                <a:lnTo>
                  <a:pt x="91527" y="30627"/>
                </a:lnTo>
                <a:lnTo>
                  <a:pt x="91453" y="30720"/>
                </a:lnTo>
                <a:lnTo>
                  <a:pt x="91415" y="30794"/>
                </a:lnTo>
                <a:lnTo>
                  <a:pt x="91397" y="30869"/>
                </a:lnTo>
                <a:lnTo>
                  <a:pt x="91397" y="30906"/>
                </a:lnTo>
                <a:lnTo>
                  <a:pt x="91453" y="30925"/>
                </a:lnTo>
                <a:lnTo>
                  <a:pt x="91546" y="30925"/>
                </a:lnTo>
                <a:lnTo>
                  <a:pt x="91602" y="30887"/>
                </a:lnTo>
                <a:lnTo>
                  <a:pt x="91751" y="30813"/>
                </a:lnTo>
                <a:lnTo>
                  <a:pt x="91881" y="30701"/>
                </a:lnTo>
                <a:lnTo>
                  <a:pt x="92142" y="30441"/>
                </a:lnTo>
                <a:lnTo>
                  <a:pt x="92290" y="30273"/>
                </a:lnTo>
                <a:lnTo>
                  <a:pt x="92533" y="30050"/>
                </a:lnTo>
                <a:lnTo>
                  <a:pt x="92644" y="29938"/>
                </a:lnTo>
                <a:lnTo>
                  <a:pt x="92719" y="29826"/>
                </a:lnTo>
                <a:lnTo>
                  <a:pt x="92756" y="29752"/>
                </a:lnTo>
                <a:lnTo>
                  <a:pt x="92830" y="29603"/>
                </a:lnTo>
                <a:lnTo>
                  <a:pt x="92849" y="29547"/>
                </a:lnTo>
                <a:lnTo>
                  <a:pt x="92849" y="29491"/>
                </a:lnTo>
                <a:lnTo>
                  <a:pt x="92830" y="29472"/>
                </a:lnTo>
                <a:close/>
                <a:moveTo>
                  <a:pt x="1416" y="30459"/>
                </a:moveTo>
                <a:lnTo>
                  <a:pt x="1323" y="30496"/>
                </a:lnTo>
                <a:lnTo>
                  <a:pt x="1248" y="30552"/>
                </a:lnTo>
                <a:lnTo>
                  <a:pt x="1136" y="30645"/>
                </a:lnTo>
                <a:lnTo>
                  <a:pt x="1043" y="30738"/>
                </a:lnTo>
                <a:lnTo>
                  <a:pt x="857" y="30981"/>
                </a:lnTo>
                <a:lnTo>
                  <a:pt x="690" y="31223"/>
                </a:lnTo>
                <a:lnTo>
                  <a:pt x="541" y="31465"/>
                </a:lnTo>
                <a:lnTo>
                  <a:pt x="410" y="31688"/>
                </a:lnTo>
                <a:lnTo>
                  <a:pt x="634" y="31483"/>
                </a:lnTo>
                <a:lnTo>
                  <a:pt x="1062" y="31111"/>
                </a:lnTo>
                <a:lnTo>
                  <a:pt x="1285" y="30906"/>
                </a:lnTo>
                <a:lnTo>
                  <a:pt x="1453" y="30720"/>
                </a:lnTo>
                <a:lnTo>
                  <a:pt x="1565" y="30590"/>
                </a:lnTo>
                <a:lnTo>
                  <a:pt x="1583" y="30534"/>
                </a:lnTo>
                <a:lnTo>
                  <a:pt x="1565" y="30496"/>
                </a:lnTo>
                <a:lnTo>
                  <a:pt x="1490" y="30459"/>
                </a:lnTo>
                <a:close/>
                <a:moveTo>
                  <a:pt x="92644" y="30794"/>
                </a:moveTo>
                <a:lnTo>
                  <a:pt x="92402" y="30943"/>
                </a:lnTo>
                <a:lnTo>
                  <a:pt x="91937" y="31241"/>
                </a:lnTo>
                <a:lnTo>
                  <a:pt x="91713" y="31390"/>
                </a:lnTo>
                <a:lnTo>
                  <a:pt x="91509" y="31539"/>
                </a:lnTo>
                <a:lnTo>
                  <a:pt x="91453" y="31614"/>
                </a:lnTo>
                <a:lnTo>
                  <a:pt x="91397" y="31669"/>
                </a:lnTo>
                <a:lnTo>
                  <a:pt x="91378" y="31725"/>
                </a:lnTo>
                <a:lnTo>
                  <a:pt x="91397" y="31762"/>
                </a:lnTo>
                <a:lnTo>
                  <a:pt x="91434" y="31781"/>
                </a:lnTo>
                <a:lnTo>
                  <a:pt x="91509" y="31800"/>
                </a:lnTo>
                <a:lnTo>
                  <a:pt x="91583" y="31762"/>
                </a:lnTo>
                <a:lnTo>
                  <a:pt x="91657" y="31725"/>
                </a:lnTo>
                <a:lnTo>
                  <a:pt x="91862" y="31576"/>
                </a:lnTo>
                <a:lnTo>
                  <a:pt x="92086" y="31390"/>
                </a:lnTo>
                <a:lnTo>
                  <a:pt x="92458" y="30999"/>
                </a:lnTo>
                <a:lnTo>
                  <a:pt x="92644" y="30794"/>
                </a:lnTo>
                <a:close/>
                <a:moveTo>
                  <a:pt x="1565" y="31614"/>
                </a:moveTo>
                <a:lnTo>
                  <a:pt x="1509" y="31632"/>
                </a:lnTo>
                <a:lnTo>
                  <a:pt x="1397" y="31688"/>
                </a:lnTo>
                <a:lnTo>
                  <a:pt x="1248" y="31818"/>
                </a:lnTo>
                <a:lnTo>
                  <a:pt x="1062" y="31986"/>
                </a:lnTo>
                <a:lnTo>
                  <a:pt x="876" y="32172"/>
                </a:lnTo>
                <a:lnTo>
                  <a:pt x="727" y="32377"/>
                </a:lnTo>
                <a:lnTo>
                  <a:pt x="597" y="32544"/>
                </a:lnTo>
                <a:lnTo>
                  <a:pt x="559" y="32600"/>
                </a:lnTo>
                <a:lnTo>
                  <a:pt x="541" y="32656"/>
                </a:lnTo>
                <a:lnTo>
                  <a:pt x="541" y="32712"/>
                </a:lnTo>
                <a:lnTo>
                  <a:pt x="559" y="32731"/>
                </a:lnTo>
                <a:lnTo>
                  <a:pt x="652" y="32731"/>
                </a:lnTo>
                <a:lnTo>
                  <a:pt x="764" y="32675"/>
                </a:lnTo>
                <a:lnTo>
                  <a:pt x="876" y="32600"/>
                </a:lnTo>
                <a:lnTo>
                  <a:pt x="987" y="32507"/>
                </a:lnTo>
                <a:lnTo>
                  <a:pt x="1211" y="32284"/>
                </a:lnTo>
                <a:lnTo>
                  <a:pt x="1360" y="32135"/>
                </a:lnTo>
                <a:lnTo>
                  <a:pt x="1434" y="32042"/>
                </a:lnTo>
                <a:lnTo>
                  <a:pt x="1546" y="31837"/>
                </a:lnTo>
                <a:lnTo>
                  <a:pt x="1602" y="31744"/>
                </a:lnTo>
                <a:lnTo>
                  <a:pt x="1621" y="31669"/>
                </a:lnTo>
                <a:lnTo>
                  <a:pt x="1621" y="31651"/>
                </a:lnTo>
                <a:lnTo>
                  <a:pt x="1602" y="31632"/>
                </a:lnTo>
                <a:lnTo>
                  <a:pt x="1565" y="31614"/>
                </a:lnTo>
                <a:close/>
                <a:moveTo>
                  <a:pt x="92607" y="31669"/>
                </a:moveTo>
                <a:lnTo>
                  <a:pt x="92290" y="31911"/>
                </a:lnTo>
                <a:lnTo>
                  <a:pt x="92030" y="32116"/>
                </a:lnTo>
                <a:lnTo>
                  <a:pt x="91769" y="32358"/>
                </a:lnTo>
                <a:lnTo>
                  <a:pt x="91527" y="32600"/>
                </a:lnTo>
                <a:lnTo>
                  <a:pt x="91415" y="32712"/>
                </a:lnTo>
                <a:lnTo>
                  <a:pt x="91341" y="32824"/>
                </a:lnTo>
                <a:lnTo>
                  <a:pt x="91285" y="32917"/>
                </a:lnTo>
                <a:lnTo>
                  <a:pt x="91266" y="32991"/>
                </a:lnTo>
                <a:lnTo>
                  <a:pt x="91285" y="33047"/>
                </a:lnTo>
                <a:lnTo>
                  <a:pt x="91341" y="33066"/>
                </a:lnTo>
                <a:lnTo>
                  <a:pt x="91415" y="33066"/>
                </a:lnTo>
                <a:lnTo>
                  <a:pt x="91471" y="33029"/>
                </a:lnTo>
                <a:lnTo>
                  <a:pt x="91564" y="32973"/>
                </a:lnTo>
                <a:lnTo>
                  <a:pt x="91657" y="32898"/>
                </a:lnTo>
                <a:lnTo>
                  <a:pt x="91844" y="32675"/>
                </a:lnTo>
                <a:lnTo>
                  <a:pt x="92048" y="32414"/>
                </a:lnTo>
                <a:lnTo>
                  <a:pt x="92421" y="31930"/>
                </a:lnTo>
                <a:lnTo>
                  <a:pt x="92551" y="31762"/>
                </a:lnTo>
                <a:lnTo>
                  <a:pt x="92607" y="31669"/>
                </a:lnTo>
                <a:close/>
                <a:moveTo>
                  <a:pt x="1807" y="32526"/>
                </a:moveTo>
                <a:lnTo>
                  <a:pt x="1769" y="32544"/>
                </a:lnTo>
                <a:lnTo>
                  <a:pt x="1639" y="32619"/>
                </a:lnTo>
                <a:lnTo>
                  <a:pt x="1453" y="32786"/>
                </a:lnTo>
                <a:lnTo>
                  <a:pt x="1006" y="33252"/>
                </a:lnTo>
                <a:lnTo>
                  <a:pt x="783" y="33494"/>
                </a:lnTo>
                <a:lnTo>
                  <a:pt x="615" y="33717"/>
                </a:lnTo>
                <a:lnTo>
                  <a:pt x="503" y="33885"/>
                </a:lnTo>
                <a:lnTo>
                  <a:pt x="485" y="33941"/>
                </a:lnTo>
                <a:lnTo>
                  <a:pt x="485" y="33959"/>
                </a:lnTo>
                <a:lnTo>
                  <a:pt x="522" y="33978"/>
                </a:lnTo>
                <a:lnTo>
                  <a:pt x="578" y="33978"/>
                </a:lnTo>
                <a:lnTo>
                  <a:pt x="708" y="33922"/>
                </a:lnTo>
                <a:lnTo>
                  <a:pt x="857" y="33810"/>
                </a:lnTo>
                <a:lnTo>
                  <a:pt x="1006" y="33680"/>
                </a:lnTo>
                <a:lnTo>
                  <a:pt x="1304" y="33382"/>
                </a:lnTo>
                <a:lnTo>
                  <a:pt x="1490" y="33196"/>
                </a:lnTo>
                <a:lnTo>
                  <a:pt x="1602" y="33047"/>
                </a:lnTo>
                <a:lnTo>
                  <a:pt x="1769" y="32786"/>
                </a:lnTo>
                <a:lnTo>
                  <a:pt x="1825" y="32656"/>
                </a:lnTo>
                <a:lnTo>
                  <a:pt x="1863" y="32563"/>
                </a:lnTo>
                <a:lnTo>
                  <a:pt x="1863" y="32544"/>
                </a:lnTo>
                <a:lnTo>
                  <a:pt x="1844" y="32526"/>
                </a:lnTo>
                <a:close/>
                <a:moveTo>
                  <a:pt x="92570" y="32824"/>
                </a:moveTo>
                <a:lnTo>
                  <a:pt x="92533" y="32842"/>
                </a:lnTo>
                <a:lnTo>
                  <a:pt x="92253" y="33029"/>
                </a:lnTo>
                <a:lnTo>
                  <a:pt x="92030" y="33196"/>
                </a:lnTo>
                <a:lnTo>
                  <a:pt x="91769" y="33401"/>
                </a:lnTo>
                <a:lnTo>
                  <a:pt x="91546" y="33624"/>
                </a:lnTo>
                <a:lnTo>
                  <a:pt x="91360" y="33810"/>
                </a:lnTo>
                <a:lnTo>
                  <a:pt x="91304" y="33904"/>
                </a:lnTo>
                <a:lnTo>
                  <a:pt x="91266" y="33978"/>
                </a:lnTo>
                <a:lnTo>
                  <a:pt x="91266" y="34034"/>
                </a:lnTo>
                <a:lnTo>
                  <a:pt x="91304" y="34090"/>
                </a:lnTo>
                <a:lnTo>
                  <a:pt x="91341" y="34108"/>
                </a:lnTo>
                <a:lnTo>
                  <a:pt x="91397" y="34090"/>
                </a:lnTo>
                <a:lnTo>
                  <a:pt x="91509" y="34053"/>
                </a:lnTo>
                <a:lnTo>
                  <a:pt x="91620" y="33959"/>
                </a:lnTo>
                <a:lnTo>
                  <a:pt x="91751" y="33848"/>
                </a:lnTo>
                <a:lnTo>
                  <a:pt x="91974" y="33606"/>
                </a:lnTo>
                <a:lnTo>
                  <a:pt x="92104" y="33457"/>
                </a:lnTo>
                <a:lnTo>
                  <a:pt x="92235" y="33308"/>
                </a:lnTo>
                <a:lnTo>
                  <a:pt x="92421" y="33084"/>
                </a:lnTo>
                <a:lnTo>
                  <a:pt x="92570" y="32880"/>
                </a:lnTo>
                <a:lnTo>
                  <a:pt x="92588" y="32824"/>
                </a:lnTo>
                <a:close/>
                <a:moveTo>
                  <a:pt x="1509" y="33755"/>
                </a:moveTo>
                <a:lnTo>
                  <a:pt x="1434" y="33792"/>
                </a:lnTo>
                <a:lnTo>
                  <a:pt x="1341" y="33848"/>
                </a:lnTo>
                <a:lnTo>
                  <a:pt x="1136" y="34034"/>
                </a:lnTo>
                <a:lnTo>
                  <a:pt x="950" y="34257"/>
                </a:lnTo>
                <a:lnTo>
                  <a:pt x="745" y="34481"/>
                </a:lnTo>
                <a:lnTo>
                  <a:pt x="597" y="34704"/>
                </a:lnTo>
                <a:lnTo>
                  <a:pt x="429" y="34928"/>
                </a:lnTo>
                <a:lnTo>
                  <a:pt x="671" y="34741"/>
                </a:lnTo>
                <a:lnTo>
                  <a:pt x="1136" y="34388"/>
                </a:lnTo>
                <a:lnTo>
                  <a:pt x="1360" y="34201"/>
                </a:lnTo>
                <a:lnTo>
                  <a:pt x="1546" y="34015"/>
                </a:lnTo>
                <a:lnTo>
                  <a:pt x="1602" y="33941"/>
                </a:lnTo>
                <a:lnTo>
                  <a:pt x="1639" y="33885"/>
                </a:lnTo>
                <a:lnTo>
                  <a:pt x="1658" y="33829"/>
                </a:lnTo>
                <a:lnTo>
                  <a:pt x="1639" y="33792"/>
                </a:lnTo>
                <a:lnTo>
                  <a:pt x="1583" y="33755"/>
                </a:lnTo>
                <a:close/>
                <a:moveTo>
                  <a:pt x="92328" y="33904"/>
                </a:moveTo>
                <a:lnTo>
                  <a:pt x="92067" y="34108"/>
                </a:lnTo>
                <a:lnTo>
                  <a:pt x="91620" y="34518"/>
                </a:lnTo>
                <a:lnTo>
                  <a:pt x="91397" y="34723"/>
                </a:lnTo>
                <a:lnTo>
                  <a:pt x="91211" y="34928"/>
                </a:lnTo>
                <a:lnTo>
                  <a:pt x="91155" y="35002"/>
                </a:lnTo>
                <a:lnTo>
                  <a:pt x="91118" y="35076"/>
                </a:lnTo>
                <a:lnTo>
                  <a:pt x="91099" y="35132"/>
                </a:lnTo>
                <a:lnTo>
                  <a:pt x="91118" y="35188"/>
                </a:lnTo>
                <a:lnTo>
                  <a:pt x="91155" y="35207"/>
                </a:lnTo>
                <a:lnTo>
                  <a:pt x="91229" y="35188"/>
                </a:lnTo>
                <a:lnTo>
                  <a:pt x="91304" y="35151"/>
                </a:lnTo>
                <a:lnTo>
                  <a:pt x="91397" y="35076"/>
                </a:lnTo>
                <a:lnTo>
                  <a:pt x="91583" y="34890"/>
                </a:lnTo>
                <a:lnTo>
                  <a:pt x="91788" y="34630"/>
                </a:lnTo>
                <a:lnTo>
                  <a:pt x="92160" y="34146"/>
                </a:lnTo>
                <a:lnTo>
                  <a:pt x="92328" y="33904"/>
                </a:lnTo>
                <a:close/>
                <a:moveTo>
                  <a:pt x="1583" y="34816"/>
                </a:moveTo>
                <a:lnTo>
                  <a:pt x="1472" y="34872"/>
                </a:lnTo>
                <a:lnTo>
                  <a:pt x="876" y="35449"/>
                </a:lnTo>
                <a:lnTo>
                  <a:pt x="503" y="35821"/>
                </a:lnTo>
                <a:lnTo>
                  <a:pt x="392" y="35952"/>
                </a:lnTo>
                <a:lnTo>
                  <a:pt x="354" y="36007"/>
                </a:lnTo>
                <a:lnTo>
                  <a:pt x="392" y="36026"/>
                </a:lnTo>
                <a:lnTo>
                  <a:pt x="429" y="36026"/>
                </a:lnTo>
                <a:lnTo>
                  <a:pt x="541" y="35970"/>
                </a:lnTo>
                <a:lnTo>
                  <a:pt x="690" y="35896"/>
                </a:lnTo>
                <a:lnTo>
                  <a:pt x="857" y="35784"/>
                </a:lnTo>
                <a:lnTo>
                  <a:pt x="1174" y="35579"/>
                </a:lnTo>
                <a:lnTo>
                  <a:pt x="1341" y="35430"/>
                </a:lnTo>
                <a:lnTo>
                  <a:pt x="1397" y="35374"/>
                </a:lnTo>
                <a:lnTo>
                  <a:pt x="1472" y="35263"/>
                </a:lnTo>
                <a:lnTo>
                  <a:pt x="1546" y="35132"/>
                </a:lnTo>
                <a:lnTo>
                  <a:pt x="1602" y="35002"/>
                </a:lnTo>
                <a:lnTo>
                  <a:pt x="1621" y="34890"/>
                </a:lnTo>
                <a:lnTo>
                  <a:pt x="1621" y="34816"/>
                </a:lnTo>
                <a:close/>
                <a:moveTo>
                  <a:pt x="92402" y="34909"/>
                </a:moveTo>
                <a:lnTo>
                  <a:pt x="92290" y="35002"/>
                </a:lnTo>
                <a:lnTo>
                  <a:pt x="92086" y="35151"/>
                </a:lnTo>
                <a:lnTo>
                  <a:pt x="91844" y="35374"/>
                </a:lnTo>
                <a:lnTo>
                  <a:pt x="91602" y="35635"/>
                </a:lnTo>
                <a:lnTo>
                  <a:pt x="91378" y="35877"/>
                </a:lnTo>
                <a:lnTo>
                  <a:pt x="91304" y="35989"/>
                </a:lnTo>
                <a:lnTo>
                  <a:pt x="91229" y="36100"/>
                </a:lnTo>
                <a:lnTo>
                  <a:pt x="91192" y="36194"/>
                </a:lnTo>
                <a:lnTo>
                  <a:pt x="91173" y="36268"/>
                </a:lnTo>
                <a:lnTo>
                  <a:pt x="91192" y="36324"/>
                </a:lnTo>
                <a:lnTo>
                  <a:pt x="91266" y="36343"/>
                </a:lnTo>
                <a:lnTo>
                  <a:pt x="91304" y="36343"/>
                </a:lnTo>
                <a:lnTo>
                  <a:pt x="91341" y="36324"/>
                </a:lnTo>
                <a:lnTo>
                  <a:pt x="91434" y="36268"/>
                </a:lnTo>
                <a:lnTo>
                  <a:pt x="91527" y="36156"/>
                </a:lnTo>
                <a:lnTo>
                  <a:pt x="91639" y="36026"/>
                </a:lnTo>
                <a:lnTo>
                  <a:pt x="91806" y="35765"/>
                </a:lnTo>
                <a:lnTo>
                  <a:pt x="91937" y="35579"/>
                </a:lnTo>
                <a:lnTo>
                  <a:pt x="92235" y="35188"/>
                </a:lnTo>
                <a:lnTo>
                  <a:pt x="92384" y="34983"/>
                </a:lnTo>
                <a:lnTo>
                  <a:pt x="92421" y="34909"/>
                </a:lnTo>
                <a:close/>
                <a:moveTo>
                  <a:pt x="1546" y="35877"/>
                </a:moveTo>
                <a:lnTo>
                  <a:pt x="1453" y="35952"/>
                </a:lnTo>
                <a:lnTo>
                  <a:pt x="1285" y="36082"/>
                </a:lnTo>
                <a:lnTo>
                  <a:pt x="839" y="36491"/>
                </a:lnTo>
                <a:lnTo>
                  <a:pt x="615" y="36715"/>
                </a:lnTo>
                <a:lnTo>
                  <a:pt x="429" y="36901"/>
                </a:lnTo>
                <a:lnTo>
                  <a:pt x="299" y="37050"/>
                </a:lnTo>
                <a:lnTo>
                  <a:pt x="280" y="37106"/>
                </a:lnTo>
                <a:lnTo>
                  <a:pt x="280" y="37124"/>
                </a:lnTo>
                <a:lnTo>
                  <a:pt x="299" y="37143"/>
                </a:lnTo>
                <a:lnTo>
                  <a:pt x="354" y="37143"/>
                </a:lnTo>
                <a:lnTo>
                  <a:pt x="466" y="37106"/>
                </a:lnTo>
                <a:lnTo>
                  <a:pt x="615" y="37013"/>
                </a:lnTo>
                <a:lnTo>
                  <a:pt x="783" y="36901"/>
                </a:lnTo>
                <a:lnTo>
                  <a:pt x="1099" y="36640"/>
                </a:lnTo>
                <a:lnTo>
                  <a:pt x="1285" y="36473"/>
                </a:lnTo>
                <a:lnTo>
                  <a:pt x="1397" y="36343"/>
                </a:lnTo>
                <a:lnTo>
                  <a:pt x="1565" y="36119"/>
                </a:lnTo>
                <a:lnTo>
                  <a:pt x="1621" y="36007"/>
                </a:lnTo>
                <a:lnTo>
                  <a:pt x="1658" y="35914"/>
                </a:lnTo>
                <a:lnTo>
                  <a:pt x="1658" y="35877"/>
                </a:lnTo>
                <a:close/>
                <a:moveTo>
                  <a:pt x="92365" y="35952"/>
                </a:moveTo>
                <a:lnTo>
                  <a:pt x="92123" y="36212"/>
                </a:lnTo>
                <a:lnTo>
                  <a:pt x="91713" y="36696"/>
                </a:lnTo>
                <a:lnTo>
                  <a:pt x="91527" y="36957"/>
                </a:lnTo>
                <a:lnTo>
                  <a:pt x="91378" y="37180"/>
                </a:lnTo>
                <a:lnTo>
                  <a:pt x="91322" y="37292"/>
                </a:lnTo>
                <a:lnTo>
                  <a:pt x="91304" y="37367"/>
                </a:lnTo>
                <a:lnTo>
                  <a:pt x="91285" y="37441"/>
                </a:lnTo>
                <a:lnTo>
                  <a:pt x="91322" y="37497"/>
                </a:lnTo>
                <a:lnTo>
                  <a:pt x="91378" y="37515"/>
                </a:lnTo>
                <a:lnTo>
                  <a:pt x="91434" y="37497"/>
                </a:lnTo>
                <a:lnTo>
                  <a:pt x="91509" y="37441"/>
                </a:lnTo>
                <a:lnTo>
                  <a:pt x="91583" y="37348"/>
                </a:lnTo>
                <a:lnTo>
                  <a:pt x="91751" y="37106"/>
                </a:lnTo>
                <a:lnTo>
                  <a:pt x="91918" y="36808"/>
                </a:lnTo>
                <a:lnTo>
                  <a:pt x="92216" y="36231"/>
                </a:lnTo>
                <a:lnTo>
                  <a:pt x="92365" y="35952"/>
                </a:lnTo>
                <a:close/>
                <a:moveTo>
                  <a:pt x="1472" y="36882"/>
                </a:moveTo>
                <a:lnTo>
                  <a:pt x="1434" y="36920"/>
                </a:lnTo>
                <a:lnTo>
                  <a:pt x="857" y="37646"/>
                </a:lnTo>
                <a:lnTo>
                  <a:pt x="336" y="38297"/>
                </a:lnTo>
                <a:lnTo>
                  <a:pt x="373" y="38316"/>
                </a:lnTo>
                <a:lnTo>
                  <a:pt x="410" y="38316"/>
                </a:lnTo>
                <a:lnTo>
                  <a:pt x="522" y="38260"/>
                </a:lnTo>
                <a:lnTo>
                  <a:pt x="671" y="38167"/>
                </a:lnTo>
                <a:lnTo>
                  <a:pt x="839" y="38037"/>
                </a:lnTo>
                <a:lnTo>
                  <a:pt x="1136" y="37757"/>
                </a:lnTo>
                <a:lnTo>
                  <a:pt x="1323" y="37590"/>
                </a:lnTo>
                <a:lnTo>
                  <a:pt x="1527" y="37329"/>
                </a:lnTo>
                <a:lnTo>
                  <a:pt x="1621" y="37162"/>
                </a:lnTo>
                <a:lnTo>
                  <a:pt x="1658" y="37106"/>
                </a:lnTo>
                <a:lnTo>
                  <a:pt x="1658" y="37050"/>
                </a:lnTo>
                <a:lnTo>
                  <a:pt x="1621" y="36976"/>
                </a:lnTo>
                <a:lnTo>
                  <a:pt x="1583" y="36901"/>
                </a:lnTo>
                <a:lnTo>
                  <a:pt x="1546" y="36882"/>
                </a:lnTo>
                <a:close/>
                <a:moveTo>
                  <a:pt x="92179" y="37087"/>
                </a:moveTo>
                <a:lnTo>
                  <a:pt x="92030" y="37162"/>
                </a:lnTo>
                <a:lnTo>
                  <a:pt x="91918" y="37236"/>
                </a:lnTo>
                <a:lnTo>
                  <a:pt x="91825" y="37329"/>
                </a:lnTo>
                <a:lnTo>
                  <a:pt x="91602" y="37571"/>
                </a:lnTo>
                <a:lnTo>
                  <a:pt x="91397" y="37832"/>
                </a:lnTo>
                <a:lnTo>
                  <a:pt x="91229" y="38074"/>
                </a:lnTo>
                <a:lnTo>
                  <a:pt x="91173" y="38204"/>
                </a:lnTo>
                <a:lnTo>
                  <a:pt x="91080" y="38428"/>
                </a:lnTo>
                <a:lnTo>
                  <a:pt x="91043" y="38521"/>
                </a:lnTo>
                <a:lnTo>
                  <a:pt x="91043" y="38595"/>
                </a:lnTo>
                <a:lnTo>
                  <a:pt x="91062" y="38595"/>
                </a:lnTo>
                <a:lnTo>
                  <a:pt x="91080" y="38614"/>
                </a:lnTo>
                <a:lnTo>
                  <a:pt x="91173" y="38558"/>
                </a:lnTo>
                <a:lnTo>
                  <a:pt x="91285" y="38465"/>
                </a:lnTo>
                <a:lnTo>
                  <a:pt x="91397" y="38353"/>
                </a:lnTo>
                <a:lnTo>
                  <a:pt x="91583" y="38130"/>
                </a:lnTo>
                <a:lnTo>
                  <a:pt x="91937" y="37646"/>
                </a:lnTo>
                <a:lnTo>
                  <a:pt x="92086" y="37441"/>
                </a:lnTo>
                <a:lnTo>
                  <a:pt x="92235" y="37218"/>
                </a:lnTo>
                <a:lnTo>
                  <a:pt x="92272" y="37143"/>
                </a:lnTo>
                <a:lnTo>
                  <a:pt x="92272" y="37106"/>
                </a:lnTo>
                <a:lnTo>
                  <a:pt x="92253" y="37087"/>
                </a:lnTo>
                <a:close/>
                <a:moveTo>
                  <a:pt x="1341" y="38111"/>
                </a:moveTo>
                <a:lnTo>
                  <a:pt x="1285" y="38130"/>
                </a:lnTo>
                <a:lnTo>
                  <a:pt x="1136" y="38242"/>
                </a:lnTo>
                <a:lnTo>
                  <a:pt x="987" y="38428"/>
                </a:lnTo>
                <a:lnTo>
                  <a:pt x="801" y="38633"/>
                </a:lnTo>
                <a:lnTo>
                  <a:pt x="485" y="39061"/>
                </a:lnTo>
                <a:lnTo>
                  <a:pt x="354" y="39210"/>
                </a:lnTo>
                <a:lnTo>
                  <a:pt x="299" y="39247"/>
                </a:lnTo>
                <a:lnTo>
                  <a:pt x="243" y="39284"/>
                </a:lnTo>
                <a:lnTo>
                  <a:pt x="243" y="39284"/>
                </a:lnTo>
                <a:lnTo>
                  <a:pt x="373" y="39228"/>
                </a:lnTo>
                <a:lnTo>
                  <a:pt x="578" y="39098"/>
                </a:lnTo>
                <a:lnTo>
                  <a:pt x="820" y="38949"/>
                </a:lnTo>
                <a:lnTo>
                  <a:pt x="1081" y="38763"/>
                </a:lnTo>
                <a:lnTo>
                  <a:pt x="1304" y="38558"/>
                </a:lnTo>
                <a:lnTo>
                  <a:pt x="1397" y="38465"/>
                </a:lnTo>
                <a:lnTo>
                  <a:pt x="1453" y="38372"/>
                </a:lnTo>
                <a:lnTo>
                  <a:pt x="1490" y="38297"/>
                </a:lnTo>
                <a:lnTo>
                  <a:pt x="1490" y="38223"/>
                </a:lnTo>
                <a:lnTo>
                  <a:pt x="1453" y="38148"/>
                </a:lnTo>
                <a:lnTo>
                  <a:pt x="1378" y="38111"/>
                </a:lnTo>
                <a:close/>
                <a:moveTo>
                  <a:pt x="92384" y="38353"/>
                </a:moveTo>
                <a:lnTo>
                  <a:pt x="92328" y="38372"/>
                </a:lnTo>
                <a:lnTo>
                  <a:pt x="92272" y="38391"/>
                </a:lnTo>
                <a:lnTo>
                  <a:pt x="92197" y="38446"/>
                </a:lnTo>
                <a:lnTo>
                  <a:pt x="92030" y="38577"/>
                </a:lnTo>
                <a:lnTo>
                  <a:pt x="91844" y="38744"/>
                </a:lnTo>
                <a:lnTo>
                  <a:pt x="91509" y="39098"/>
                </a:lnTo>
                <a:lnTo>
                  <a:pt x="91341" y="39321"/>
                </a:lnTo>
                <a:lnTo>
                  <a:pt x="91341" y="39340"/>
                </a:lnTo>
                <a:lnTo>
                  <a:pt x="91360" y="39359"/>
                </a:lnTo>
                <a:lnTo>
                  <a:pt x="91490" y="39303"/>
                </a:lnTo>
                <a:lnTo>
                  <a:pt x="91695" y="39191"/>
                </a:lnTo>
                <a:lnTo>
                  <a:pt x="91937" y="39024"/>
                </a:lnTo>
                <a:lnTo>
                  <a:pt x="92160" y="38837"/>
                </a:lnTo>
                <a:lnTo>
                  <a:pt x="92346" y="38651"/>
                </a:lnTo>
                <a:lnTo>
                  <a:pt x="92402" y="38577"/>
                </a:lnTo>
                <a:lnTo>
                  <a:pt x="92439" y="38502"/>
                </a:lnTo>
                <a:lnTo>
                  <a:pt x="92439" y="38428"/>
                </a:lnTo>
                <a:lnTo>
                  <a:pt x="92421" y="38372"/>
                </a:lnTo>
                <a:lnTo>
                  <a:pt x="92384" y="38353"/>
                </a:lnTo>
                <a:close/>
                <a:moveTo>
                  <a:pt x="1751" y="39079"/>
                </a:moveTo>
                <a:lnTo>
                  <a:pt x="1695" y="39098"/>
                </a:lnTo>
                <a:lnTo>
                  <a:pt x="1583" y="39154"/>
                </a:lnTo>
                <a:lnTo>
                  <a:pt x="1434" y="39247"/>
                </a:lnTo>
                <a:lnTo>
                  <a:pt x="1267" y="39396"/>
                </a:lnTo>
                <a:lnTo>
                  <a:pt x="950" y="39694"/>
                </a:lnTo>
                <a:lnTo>
                  <a:pt x="764" y="39861"/>
                </a:lnTo>
                <a:lnTo>
                  <a:pt x="485" y="40085"/>
                </a:lnTo>
                <a:lnTo>
                  <a:pt x="336" y="40234"/>
                </a:lnTo>
                <a:lnTo>
                  <a:pt x="280" y="40290"/>
                </a:lnTo>
                <a:lnTo>
                  <a:pt x="261" y="40327"/>
                </a:lnTo>
                <a:lnTo>
                  <a:pt x="261" y="40383"/>
                </a:lnTo>
                <a:lnTo>
                  <a:pt x="280" y="40438"/>
                </a:lnTo>
                <a:lnTo>
                  <a:pt x="299" y="40476"/>
                </a:lnTo>
                <a:lnTo>
                  <a:pt x="354" y="40476"/>
                </a:lnTo>
                <a:lnTo>
                  <a:pt x="392" y="40438"/>
                </a:lnTo>
                <a:lnTo>
                  <a:pt x="690" y="40215"/>
                </a:lnTo>
                <a:lnTo>
                  <a:pt x="1192" y="39824"/>
                </a:lnTo>
                <a:lnTo>
                  <a:pt x="1434" y="39601"/>
                </a:lnTo>
                <a:lnTo>
                  <a:pt x="1639" y="39396"/>
                </a:lnTo>
                <a:lnTo>
                  <a:pt x="1714" y="39303"/>
                </a:lnTo>
                <a:lnTo>
                  <a:pt x="1769" y="39228"/>
                </a:lnTo>
                <a:lnTo>
                  <a:pt x="1788" y="39154"/>
                </a:lnTo>
                <a:lnTo>
                  <a:pt x="1769" y="39117"/>
                </a:lnTo>
                <a:lnTo>
                  <a:pt x="1751" y="39079"/>
                </a:lnTo>
                <a:close/>
                <a:moveTo>
                  <a:pt x="92477" y="39359"/>
                </a:moveTo>
                <a:lnTo>
                  <a:pt x="92346" y="39415"/>
                </a:lnTo>
                <a:lnTo>
                  <a:pt x="92142" y="39526"/>
                </a:lnTo>
                <a:lnTo>
                  <a:pt x="91899" y="39675"/>
                </a:lnTo>
                <a:lnTo>
                  <a:pt x="91639" y="39861"/>
                </a:lnTo>
                <a:lnTo>
                  <a:pt x="91397" y="40048"/>
                </a:lnTo>
                <a:lnTo>
                  <a:pt x="91304" y="40159"/>
                </a:lnTo>
                <a:lnTo>
                  <a:pt x="91229" y="40252"/>
                </a:lnTo>
                <a:lnTo>
                  <a:pt x="91155" y="40345"/>
                </a:lnTo>
                <a:lnTo>
                  <a:pt x="91136" y="40420"/>
                </a:lnTo>
                <a:lnTo>
                  <a:pt x="91136" y="40494"/>
                </a:lnTo>
                <a:lnTo>
                  <a:pt x="91173" y="40569"/>
                </a:lnTo>
                <a:lnTo>
                  <a:pt x="91192" y="40587"/>
                </a:lnTo>
                <a:lnTo>
                  <a:pt x="91229" y="40587"/>
                </a:lnTo>
                <a:lnTo>
                  <a:pt x="91341" y="40532"/>
                </a:lnTo>
                <a:lnTo>
                  <a:pt x="91471" y="40457"/>
                </a:lnTo>
                <a:lnTo>
                  <a:pt x="91602" y="40345"/>
                </a:lnTo>
                <a:lnTo>
                  <a:pt x="91862" y="40103"/>
                </a:lnTo>
                <a:lnTo>
                  <a:pt x="91993" y="39954"/>
                </a:lnTo>
                <a:lnTo>
                  <a:pt x="92123" y="39843"/>
                </a:lnTo>
                <a:lnTo>
                  <a:pt x="92365" y="39619"/>
                </a:lnTo>
                <a:lnTo>
                  <a:pt x="92458" y="39526"/>
                </a:lnTo>
                <a:lnTo>
                  <a:pt x="92533" y="39433"/>
                </a:lnTo>
                <a:lnTo>
                  <a:pt x="92533" y="39396"/>
                </a:lnTo>
                <a:lnTo>
                  <a:pt x="92533" y="39377"/>
                </a:lnTo>
                <a:lnTo>
                  <a:pt x="92514" y="39359"/>
                </a:lnTo>
                <a:close/>
                <a:moveTo>
                  <a:pt x="1583" y="40234"/>
                </a:moveTo>
                <a:lnTo>
                  <a:pt x="1490" y="40252"/>
                </a:lnTo>
                <a:lnTo>
                  <a:pt x="1397" y="40308"/>
                </a:lnTo>
                <a:lnTo>
                  <a:pt x="1304" y="40383"/>
                </a:lnTo>
                <a:lnTo>
                  <a:pt x="1230" y="40457"/>
                </a:lnTo>
                <a:lnTo>
                  <a:pt x="1081" y="40662"/>
                </a:lnTo>
                <a:lnTo>
                  <a:pt x="950" y="40829"/>
                </a:lnTo>
                <a:lnTo>
                  <a:pt x="764" y="40960"/>
                </a:lnTo>
                <a:lnTo>
                  <a:pt x="541" y="41165"/>
                </a:lnTo>
                <a:lnTo>
                  <a:pt x="429" y="41258"/>
                </a:lnTo>
                <a:lnTo>
                  <a:pt x="392" y="41351"/>
                </a:lnTo>
                <a:lnTo>
                  <a:pt x="373" y="41407"/>
                </a:lnTo>
                <a:lnTo>
                  <a:pt x="392" y="41425"/>
                </a:lnTo>
                <a:lnTo>
                  <a:pt x="429" y="41462"/>
                </a:lnTo>
                <a:lnTo>
                  <a:pt x="485" y="41481"/>
                </a:lnTo>
                <a:lnTo>
                  <a:pt x="578" y="41481"/>
                </a:lnTo>
                <a:lnTo>
                  <a:pt x="690" y="41462"/>
                </a:lnTo>
                <a:lnTo>
                  <a:pt x="783" y="41407"/>
                </a:lnTo>
                <a:lnTo>
                  <a:pt x="894" y="41332"/>
                </a:lnTo>
                <a:lnTo>
                  <a:pt x="1006" y="41239"/>
                </a:lnTo>
                <a:lnTo>
                  <a:pt x="1118" y="41127"/>
                </a:lnTo>
                <a:lnTo>
                  <a:pt x="1304" y="40904"/>
                </a:lnTo>
                <a:lnTo>
                  <a:pt x="1472" y="40662"/>
                </a:lnTo>
                <a:lnTo>
                  <a:pt x="1583" y="40438"/>
                </a:lnTo>
                <a:lnTo>
                  <a:pt x="1621" y="40364"/>
                </a:lnTo>
                <a:lnTo>
                  <a:pt x="1639" y="40290"/>
                </a:lnTo>
                <a:lnTo>
                  <a:pt x="1621" y="40252"/>
                </a:lnTo>
                <a:lnTo>
                  <a:pt x="1583" y="40234"/>
                </a:lnTo>
                <a:close/>
                <a:moveTo>
                  <a:pt x="92439" y="40587"/>
                </a:moveTo>
                <a:lnTo>
                  <a:pt x="92309" y="40643"/>
                </a:lnTo>
                <a:lnTo>
                  <a:pt x="92142" y="40736"/>
                </a:lnTo>
                <a:lnTo>
                  <a:pt x="91918" y="40885"/>
                </a:lnTo>
                <a:lnTo>
                  <a:pt x="91695" y="41034"/>
                </a:lnTo>
                <a:lnTo>
                  <a:pt x="91509" y="41202"/>
                </a:lnTo>
                <a:lnTo>
                  <a:pt x="91378" y="41351"/>
                </a:lnTo>
                <a:lnTo>
                  <a:pt x="91341" y="41407"/>
                </a:lnTo>
                <a:lnTo>
                  <a:pt x="91341" y="41462"/>
                </a:lnTo>
                <a:lnTo>
                  <a:pt x="91360" y="41500"/>
                </a:lnTo>
                <a:lnTo>
                  <a:pt x="91434" y="41518"/>
                </a:lnTo>
                <a:lnTo>
                  <a:pt x="91490" y="41518"/>
                </a:lnTo>
                <a:lnTo>
                  <a:pt x="91546" y="41500"/>
                </a:lnTo>
                <a:lnTo>
                  <a:pt x="91620" y="41462"/>
                </a:lnTo>
                <a:lnTo>
                  <a:pt x="91695" y="41407"/>
                </a:lnTo>
                <a:lnTo>
                  <a:pt x="91862" y="41258"/>
                </a:lnTo>
                <a:lnTo>
                  <a:pt x="92030" y="41090"/>
                </a:lnTo>
                <a:lnTo>
                  <a:pt x="92290" y="40755"/>
                </a:lnTo>
                <a:lnTo>
                  <a:pt x="92439" y="40587"/>
                </a:lnTo>
                <a:close/>
                <a:moveTo>
                  <a:pt x="1844" y="41388"/>
                </a:moveTo>
                <a:lnTo>
                  <a:pt x="1769" y="41407"/>
                </a:lnTo>
                <a:lnTo>
                  <a:pt x="1676" y="41425"/>
                </a:lnTo>
                <a:lnTo>
                  <a:pt x="1565" y="41481"/>
                </a:lnTo>
                <a:lnTo>
                  <a:pt x="1304" y="41649"/>
                </a:lnTo>
                <a:lnTo>
                  <a:pt x="1043" y="41853"/>
                </a:lnTo>
                <a:lnTo>
                  <a:pt x="783" y="42077"/>
                </a:lnTo>
                <a:lnTo>
                  <a:pt x="559" y="42282"/>
                </a:lnTo>
                <a:lnTo>
                  <a:pt x="410" y="42431"/>
                </a:lnTo>
                <a:lnTo>
                  <a:pt x="373" y="42505"/>
                </a:lnTo>
                <a:lnTo>
                  <a:pt x="410" y="42524"/>
                </a:lnTo>
                <a:lnTo>
                  <a:pt x="466" y="42505"/>
                </a:lnTo>
                <a:lnTo>
                  <a:pt x="690" y="42431"/>
                </a:lnTo>
                <a:lnTo>
                  <a:pt x="950" y="42282"/>
                </a:lnTo>
                <a:lnTo>
                  <a:pt x="1267" y="42096"/>
                </a:lnTo>
                <a:lnTo>
                  <a:pt x="1546" y="41909"/>
                </a:lnTo>
                <a:lnTo>
                  <a:pt x="1769" y="41705"/>
                </a:lnTo>
                <a:lnTo>
                  <a:pt x="1863" y="41630"/>
                </a:lnTo>
                <a:lnTo>
                  <a:pt x="1918" y="41537"/>
                </a:lnTo>
                <a:lnTo>
                  <a:pt x="1937" y="41481"/>
                </a:lnTo>
                <a:lnTo>
                  <a:pt x="1918" y="41444"/>
                </a:lnTo>
                <a:lnTo>
                  <a:pt x="1900" y="41425"/>
                </a:lnTo>
                <a:lnTo>
                  <a:pt x="1844" y="41388"/>
                </a:lnTo>
                <a:close/>
                <a:moveTo>
                  <a:pt x="92421" y="41556"/>
                </a:moveTo>
                <a:lnTo>
                  <a:pt x="92309" y="41611"/>
                </a:lnTo>
                <a:lnTo>
                  <a:pt x="92104" y="41723"/>
                </a:lnTo>
                <a:lnTo>
                  <a:pt x="91862" y="41872"/>
                </a:lnTo>
                <a:lnTo>
                  <a:pt x="91602" y="42040"/>
                </a:lnTo>
                <a:lnTo>
                  <a:pt x="91378" y="42244"/>
                </a:lnTo>
                <a:lnTo>
                  <a:pt x="91266" y="42338"/>
                </a:lnTo>
                <a:lnTo>
                  <a:pt x="91192" y="42412"/>
                </a:lnTo>
                <a:lnTo>
                  <a:pt x="91136" y="42505"/>
                </a:lnTo>
                <a:lnTo>
                  <a:pt x="91099" y="42580"/>
                </a:lnTo>
                <a:lnTo>
                  <a:pt x="91099" y="42654"/>
                </a:lnTo>
                <a:lnTo>
                  <a:pt x="91118" y="42710"/>
                </a:lnTo>
                <a:lnTo>
                  <a:pt x="91155" y="42729"/>
                </a:lnTo>
                <a:lnTo>
                  <a:pt x="91229" y="42729"/>
                </a:lnTo>
                <a:lnTo>
                  <a:pt x="91285" y="42673"/>
                </a:lnTo>
                <a:lnTo>
                  <a:pt x="91378" y="42617"/>
                </a:lnTo>
                <a:lnTo>
                  <a:pt x="91583" y="42431"/>
                </a:lnTo>
                <a:lnTo>
                  <a:pt x="91806" y="42207"/>
                </a:lnTo>
                <a:lnTo>
                  <a:pt x="92197" y="41779"/>
                </a:lnTo>
                <a:lnTo>
                  <a:pt x="92346" y="41611"/>
                </a:lnTo>
                <a:lnTo>
                  <a:pt x="92421" y="41556"/>
                </a:lnTo>
                <a:close/>
                <a:moveTo>
                  <a:pt x="1546" y="42468"/>
                </a:moveTo>
                <a:lnTo>
                  <a:pt x="1453" y="42505"/>
                </a:lnTo>
                <a:lnTo>
                  <a:pt x="1341" y="42542"/>
                </a:lnTo>
                <a:lnTo>
                  <a:pt x="1267" y="42598"/>
                </a:lnTo>
                <a:lnTo>
                  <a:pt x="1174" y="42673"/>
                </a:lnTo>
                <a:lnTo>
                  <a:pt x="1025" y="42822"/>
                </a:lnTo>
                <a:lnTo>
                  <a:pt x="894" y="42989"/>
                </a:lnTo>
                <a:lnTo>
                  <a:pt x="652" y="43324"/>
                </a:lnTo>
                <a:lnTo>
                  <a:pt x="541" y="43473"/>
                </a:lnTo>
                <a:lnTo>
                  <a:pt x="410" y="43585"/>
                </a:lnTo>
                <a:lnTo>
                  <a:pt x="410" y="43585"/>
                </a:lnTo>
                <a:lnTo>
                  <a:pt x="615" y="43455"/>
                </a:lnTo>
                <a:lnTo>
                  <a:pt x="839" y="43324"/>
                </a:lnTo>
                <a:lnTo>
                  <a:pt x="1043" y="43194"/>
                </a:lnTo>
                <a:lnTo>
                  <a:pt x="1248" y="43026"/>
                </a:lnTo>
                <a:lnTo>
                  <a:pt x="1360" y="42915"/>
                </a:lnTo>
                <a:lnTo>
                  <a:pt x="1546" y="42710"/>
                </a:lnTo>
                <a:lnTo>
                  <a:pt x="1621" y="42598"/>
                </a:lnTo>
                <a:lnTo>
                  <a:pt x="1658" y="42524"/>
                </a:lnTo>
                <a:lnTo>
                  <a:pt x="1658" y="42486"/>
                </a:lnTo>
                <a:lnTo>
                  <a:pt x="1639" y="42468"/>
                </a:lnTo>
                <a:close/>
                <a:moveTo>
                  <a:pt x="92328" y="42673"/>
                </a:moveTo>
                <a:lnTo>
                  <a:pt x="92179" y="42747"/>
                </a:lnTo>
                <a:lnTo>
                  <a:pt x="91993" y="42877"/>
                </a:lnTo>
                <a:lnTo>
                  <a:pt x="91769" y="43064"/>
                </a:lnTo>
                <a:lnTo>
                  <a:pt x="91546" y="43250"/>
                </a:lnTo>
                <a:lnTo>
                  <a:pt x="91360" y="43455"/>
                </a:lnTo>
                <a:lnTo>
                  <a:pt x="91304" y="43548"/>
                </a:lnTo>
                <a:lnTo>
                  <a:pt x="91248" y="43622"/>
                </a:lnTo>
                <a:lnTo>
                  <a:pt x="91229" y="43697"/>
                </a:lnTo>
                <a:lnTo>
                  <a:pt x="91248" y="43734"/>
                </a:lnTo>
                <a:lnTo>
                  <a:pt x="91285" y="43771"/>
                </a:lnTo>
                <a:lnTo>
                  <a:pt x="91360" y="43790"/>
                </a:lnTo>
                <a:lnTo>
                  <a:pt x="91434" y="43753"/>
                </a:lnTo>
                <a:lnTo>
                  <a:pt x="91527" y="43697"/>
                </a:lnTo>
                <a:lnTo>
                  <a:pt x="91713" y="43492"/>
                </a:lnTo>
                <a:lnTo>
                  <a:pt x="91899" y="43287"/>
                </a:lnTo>
                <a:lnTo>
                  <a:pt x="92048" y="43138"/>
                </a:lnTo>
                <a:lnTo>
                  <a:pt x="92142" y="43045"/>
                </a:lnTo>
                <a:lnTo>
                  <a:pt x="92328" y="42877"/>
                </a:lnTo>
                <a:lnTo>
                  <a:pt x="92402" y="42784"/>
                </a:lnTo>
                <a:lnTo>
                  <a:pt x="92439" y="42710"/>
                </a:lnTo>
                <a:lnTo>
                  <a:pt x="92439" y="42691"/>
                </a:lnTo>
                <a:lnTo>
                  <a:pt x="92421" y="42673"/>
                </a:lnTo>
                <a:close/>
                <a:moveTo>
                  <a:pt x="1416" y="43510"/>
                </a:moveTo>
                <a:lnTo>
                  <a:pt x="1341" y="43548"/>
                </a:lnTo>
                <a:lnTo>
                  <a:pt x="1248" y="43604"/>
                </a:lnTo>
                <a:lnTo>
                  <a:pt x="1174" y="43678"/>
                </a:lnTo>
                <a:lnTo>
                  <a:pt x="1006" y="43864"/>
                </a:lnTo>
                <a:lnTo>
                  <a:pt x="820" y="44088"/>
                </a:lnTo>
                <a:lnTo>
                  <a:pt x="522" y="44516"/>
                </a:lnTo>
                <a:lnTo>
                  <a:pt x="410" y="44665"/>
                </a:lnTo>
                <a:lnTo>
                  <a:pt x="317" y="44739"/>
                </a:lnTo>
                <a:lnTo>
                  <a:pt x="317" y="44739"/>
                </a:lnTo>
                <a:lnTo>
                  <a:pt x="652" y="44497"/>
                </a:lnTo>
                <a:lnTo>
                  <a:pt x="894" y="44292"/>
                </a:lnTo>
                <a:lnTo>
                  <a:pt x="1155" y="44069"/>
                </a:lnTo>
                <a:lnTo>
                  <a:pt x="1378" y="43864"/>
                </a:lnTo>
                <a:lnTo>
                  <a:pt x="1527" y="43678"/>
                </a:lnTo>
                <a:lnTo>
                  <a:pt x="1565" y="43604"/>
                </a:lnTo>
                <a:lnTo>
                  <a:pt x="1583" y="43548"/>
                </a:lnTo>
                <a:lnTo>
                  <a:pt x="1565" y="43529"/>
                </a:lnTo>
                <a:lnTo>
                  <a:pt x="1546" y="43510"/>
                </a:lnTo>
                <a:close/>
                <a:moveTo>
                  <a:pt x="92626" y="43697"/>
                </a:moveTo>
                <a:lnTo>
                  <a:pt x="92328" y="43883"/>
                </a:lnTo>
                <a:lnTo>
                  <a:pt x="92086" y="44050"/>
                </a:lnTo>
                <a:lnTo>
                  <a:pt x="91806" y="44255"/>
                </a:lnTo>
                <a:lnTo>
                  <a:pt x="91564" y="44460"/>
                </a:lnTo>
                <a:lnTo>
                  <a:pt x="91360" y="44646"/>
                </a:lnTo>
                <a:lnTo>
                  <a:pt x="91304" y="44739"/>
                </a:lnTo>
                <a:lnTo>
                  <a:pt x="91248" y="44814"/>
                </a:lnTo>
                <a:lnTo>
                  <a:pt x="91248" y="44870"/>
                </a:lnTo>
                <a:lnTo>
                  <a:pt x="91266" y="44925"/>
                </a:lnTo>
                <a:lnTo>
                  <a:pt x="91285" y="44944"/>
                </a:lnTo>
                <a:lnTo>
                  <a:pt x="91341" y="44944"/>
                </a:lnTo>
                <a:lnTo>
                  <a:pt x="91434" y="44888"/>
                </a:lnTo>
                <a:lnTo>
                  <a:pt x="91564" y="44777"/>
                </a:lnTo>
                <a:lnTo>
                  <a:pt x="91695" y="44665"/>
                </a:lnTo>
                <a:lnTo>
                  <a:pt x="91955" y="44404"/>
                </a:lnTo>
                <a:lnTo>
                  <a:pt x="92104" y="44255"/>
                </a:lnTo>
                <a:lnTo>
                  <a:pt x="92421" y="43920"/>
                </a:lnTo>
                <a:lnTo>
                  <a:pt x="92588" y="43753"/>
                </a:lnTo>
                <a:lnTo>
                  <a:pt x="92626" y="43697"/>
                </a:lnTo>
                <a:close/>
                <a:moveTo>
                  <a:pt x="1621" y="44609"/>
                </a:moveTo>
                <a:lnTo>
                  <a:pt x="1565" y="44628"/>
                </a:lnTo>
                <a:lnTo>
                  <a:pt x="1509" y="44665"/>
                </a:lnTo>
                <a:lnTo>
                  <a:pt x="1323" y="44795"/>
                </a:lnTo>
                <a:lnTo>
                  <a:pt x="1118" y="44963"/>
                </a:lnTo>
                <a:lnTo>
                  <a:pt x="894" y="45167"/>
                </a:lnTo>
                <a:lnTo>
                  <a:pt x="690" y="45372"/>
                </a:lnTo>
                <a:lnTo>
                  <a:pt x="522" y="45558"/>
                </a:lnTo>
                <a:lnTo>
                  <a:pt x="429" y="45689"/>
                </a:lnTo>
                <a:lnTo>
                  <a:pt x="410" y="45745"/>
                </a:lnTo>
                <a:lnTo>
                  <a:pt x="429" y="45782"/>
                </a:lnTo>
                <a:lnTo>
                  <a:pt x="485" y="45801"/>
                </a:lnTo>
                <a:lnTo>
                  <a:pt x="559" y="45801"/>
                </a:lnTo>
                <a:lnTo>
                  <a:pt x="652" y="45763"/>
                </a:lnTo>
                <a:lnTo>
                  <a:pt x="745" y="45689"/>
                </a:lnTo>
                <a:lnTo>
                  <a:pt x="969" y="45503"/>
                </a:lnTo>
                <a:lnTo>
                  <a:pt x="1192" y="45279"/>
                </a:lnTo>
                <a:lnTo>
                  <a:pt x="1378" y="45037"/>
                </a:lnTo>
                <a:lnTo>
                  <a:pt x="1546" y="44814"/>
                </a:lnTo>
                <a:lnTo>
                  <a:pt x="1639" y="44665"/>
                </a:lnTo>
                <a:lnTo>
                  <a:pt x="1639" y="44628"/>
                </a:lnTo>
                <a:lnTo>
                  <a:pt x="1621" y="44609"/>
                </a:lnTo>
                <a:close/>
                <a:moveTo>
                  <a:pt x="92402" y="44870"/>
                </a:moveTo>
                <a:lnTo>
                  <a:pt x="92142" y="45037"/>
                </a:lnTo>
                <a:lnTo>
                  <a:pt x="91732" y="45354"/>
                </a:lnTo>
                <a:lnTo>
                  <a:pt x="91509" y="45521"/>
                </a:lnTo>
                <a:lnTo>
                  <a:pt x="91360" y="45670"/>
                </a:lnTo>
                <a:lnTo>
                  <a:pt x="91285" y="45745"/>
                </a:lnTo>
                <a:lnTo>
                  <a:pt x="91248" y="45819"/>
                </a:lnTo>
                <a:lnTo>
                  <a:pt x="91229" y="45856"/>
                </a:lnTo>
                <a:lnTo>
                  <a:pt x="91248" y="45912"/>
                </a:lnTo>
                <a:lnTo>
                  <a:pt x="91285" y="45931"/>
                </a:lnTo>
                <a:lnTo>
                  <a:pt x="91322" y="45931"/>
                </a:lnTo>
                <a:lnTo>
                  <a:pt x="91415" y="45912"/>
                </a:lnTo>
                <a:lnTo>
                  <a:pt x="91527" y="45856"/>
                </a:lnTo>
                <a:lnTo>
                  <a:pt x="91639" y="45763"/>
                </a:lnTo>
                <a:lnTo>
                  <a:pt x="91862" y="45558"/>
                </a:lnTo>
                <a:lnTo>
                  <a:pt x="91993" y="45447"/>
                </a:lnTo>
                <a:lnTo>
                  <a:pt x="92123" y="45316"/>
                </a:lnTo>
                <a:lnTo>
                  <a:pt x="92290" y="45093"/>
                </a:lnTo>
                <a:lnTo>
                  <a:pt x="92439" y="44907"/>
                </a:lnTo>
                <a:lnTo>
                  <a:pt x="92439" y="44870"/>
                </a:lnTo>
                <a:close/>
                <a:moveTo>
                  <a:pt x="92309" y="46061"/>
                </a:moveTo>
                <a:lnTo>
                  <a:pt x="92235" y="46080"/>
                </a:lnTo>
                <a:lnTo>
                  <a:pt x="92142" y="46117"/>
                </a:lnTo>
                <a:lnTo>
                  <a:pt x="91955" y="46247"/>
                </a:lnTo>
                <a:lnTo>
                  <a:pt x="91751" y="46415"/>
                </a:lnTo>
                <a:lnTo>
                  <a:pt x="91546" y="46601"/>
                </a:lnTo>
                <a:lnTo>
                  <a:pt x="91397" y="46750"/>
                </a:lnTo>
                <a:lnTo>
                  <a:pt x="91304" y="46862"/>
                </a:lnTo>
                <a:lnTo>
                  <a:pt x="91304" y="46899"/>
                </a:lnTo>
                <a:lnTo>
                  <a:pt x="91322" y="46899"/>
                </a:lnTo>
                <a:lnTo>
                  <a:pt x="91546" y="46787"/>
                </a:lnTo>
                <a:lnTo>
                  <a:pt x="91937" y="46564"/>
                </a:lnTo>
                <a:lnTo>
                  <a:pt x="92142" y="46434"/>
                </a:lnTo>
                <a:lnTo>
                  <a:pt x="92290" y="46303"/>
                </a:lnTo>
                <a:lnTo>
                  <a:pt x="92384" y="46191"/>
                </a:lnTo>
                <a:lnTo>
                  <a:pt x="92402" y="46154"/>
                </a:lnTo>
                <a:lnTo>
                  <a:pt x="92402" y="46098"/>
                </a:lnTo>
                <a:lnTo>
                  <a:pt x="92365" y="46061"/>
                </a:lnTo>
                <a:close/>
                <a:moveTo>
                  <a:pt x="1732" y="45614"/>
                </a:moveTo>
                <a:lnTo>
                  <a:pt x="1695" y="45652"/>
                </a:lnTo>
                <a:lnTo>
                  <a:pt x="1043" y="46322"/>
                </a:lnTo>
                <a:lnTo>
                  <a:pt x="634" y="46750"/>
                </a:lnTo>
                <a:lnTo>
                  <a:pt x="485" y="46880"/>
                </a:lnTo>
                <a:lnTo>
                  <a:pt x="429" y="46936"/>
                </a:lnTo>
                <a:lnTo>
                  <a:pt x="466" y="46955"/>
                </a:lnTo>
                <a:lnTo>
                  <a:pt x="503" y="46955"/>
                </a:lnTo>
                <a:lnTo>
                  <a:pt x="615" y="46918"/>
                </a:lnTo>
                <a:lnTo>
                  <a:pt x="783" y="46824"/>
                </a:lnTo>
                <a:lnTo>
                  <a:pt x="950" y="46713"/>
                </a:lnTo>
                <a:lnTo>
                  <a:pt x="1267" y="46471"/>
                </a:lnTo>
                <a:lnTo>
                  <a:pt x="1453" y="46322"/>
                </a:lnTo>
                <a:lnTo>
                  <a:pt x="1565" y="46136"/>
                </a:lnTo>
                <a:lnTo>
                  <a:pt x="1714" y="45856"/>
                </a:lnTo>
                <a:lnTo>
                  <a:pt x="1751" y="45745"/>
                </a:lnTo>
                <a:lnTo>
                  <a:pt x="1769" y="45652"/>
                </a:lnTo>
                <a:lnTo>
                  <a:pt x="1769" y="45614"/>
                </a:lnTo>
                <a:close/>
                <a:moveTo>
                  <a:pt x="1583" y="46955"/>
                </a:moveTo>
                <a:lnTo>
                  <a:pt x="1490" y="46973"/>
                </a:lnTo>
                <a:lnTo>
                  <a:pt x="1378" y="47029"/>
                </a:lnTo>
                <a:lnTo>
                  <a:pt x="1267" y="47085"/>
                </a:lnTo>
                <a:lnTo>
                  <a:pt x="1043" y="47253"/>
                </a:lnTo>
                <a:lnTo>
                  <a:pt x="932" y="47346"/>
                </a:lnTo>
                <a:lnTo>
                  <a:pt x="820" y="47439"/>
                </a:lnTo>
                <a:lnTo>
                  <a:pt x="652" y="47606"/>
                </a:lnTo>
                <a:lnTo>
                  <a:pt x="522" y="47755"/>
                </a:lnTo>
                <a:lnTo>
                  <a:pt x="522" y="47793"/>
                </a:lnTo>
                <a:lnTo>
                  <a:pt x="559" y="47774"/>
                </a:lnTo>
                <a:lnTo>
                  <a:pt x="783" y="47662"/>
                </a:lnTo>
                <a:lnTo>
                  <a:pt x="1192" y="47420"/>
                </a:lnTo>
                <a:lnTo>
                  <a:pt x="1378" y="47290"/>
                </a:lnTo>
                <a:lnTo>
                  <a:pt x="1546" y="47160"/>
                </a:lnTo>
                <a:lnTo>
                  <a:pt x="1639" y="47067"/>
                </a:lnTo>
                <a:lnTo>
                  <a:pt x="1658" y="47011"/>
                </a:lnTo>
                <a:lnTo>
                  <a:pt x="1639" y="46992"/>
                </a:lnTo>
                <a:lnTo>
                  <a:pt x="1621" y="46973"/>
                </a:lnTo>
                <a:lnTo>
                  <a:pt x="1583" y="46955"/>
                </a:lnTo>
                <a:close/>
                <a:moveTo>
                  <a:pt x="92384" y="46899"/>
                </a:moveTo>
                <a:lnTo>
                  <a:pt x="92272" y="46955"/>
                </a:lnTo>
                <a:lnTo>
                  <a:pt x="92123" y="47029"/>
                </a:lnTo>
                <a:lnTo>
                  <a:pt x="91955" y="47141"/>
                </a:lnTo>
                <a:lnTo>
                  <a:pt x="91620" y="47383"/>
                </a:lnTo>
                <a:lnTo>
                  <a:pt x="91453" y="47551"/>
                </a:lnTo>
                <a:lnTo>
                  <a:pt x="91322" y="47718"/>
                </a:lnTo>
                <a:lnTo>
                  <a:pt x="91192" y="47997"/>
                </a:lnTo>
                <a:lnTo>
                  <a:pt x="91136" y="48128"/>
                </a:lnTo>
                <a:lnTo>
                  <a:pt x="91118" y="48221"/>
                </a:lnTo>
                <a:lnTo>
                  <a:pt x="91118" y="48239"/>
                </a:lnTo>
                <a:lnTo>
                  <a:pt x="91136" y="48258"/>
                </a:lnTo>
                <a:lnTo>
                  <a:pt x="91155" y="48239"/>
                </a:lnTo>
                <a:lnTo>
                  <a:pt x="91211" y="48221"/>
                </a:lnTo>
                <a:lnTo>
                  <a:pt x="91844" y="47532"/>
                </a:lnTo>
                <a:lnTo>
                  <a:pt x="92272" y="47104"/>
                </a:lnTo>
                <a:lnTo>
                  <a:pt x="92402" y="46973"/>
                </a:lnTo>
                <a:lnTo>
                  <a:pt x="92458" y="46936"/>
                </a:lnTo>
                <a:lnTo>
                  <a:pt x="92439" y="46918"/>
                </a:lnTo>
                <a:lnTo>
                  <a:pt x="92384" y="46899"/>
                </a:lnTo>
                <a:close/>
                <a:moveTo>
                  <a:pt x="1583" y="47923"/>
                </a:moveTo>
                <a:lnTo>
                  <a:pt x="1490" y="47942"/>
                </a:lnTo>
                <a:lnTo>
                  <a:pt x="1378" y="48016"/>
                </a:lnTo>
                <a:lnTo>
                  <a:pt x="1248" y="48109"/>
                </a:lnTo>
                <a:lnTo>
                  <a:pt x="1025" y="48295"/>
                </a:lnTo>
                <a:lnTo>
                  <a:pt x="894" y="48426"/>
                </a:lnTo>
                <a:lnTo>
                  <a:pt x="783" y="48556"/>
                </a:lnTo>
                <a:lnTo>
                  <a:pt x="597" y="48761"/>
                </a:lnTo>
                <a:lnTo>
                  <a:pt x="466" y="48947"/>
                </a:lnTo>
                <a:lnTo>
                  <a:pt x="448" y="49003"/>
                </a:lnTo>
                <a:lnTo>
                  <a:pt x="466" y="49003"/>
                </a:lnTo>
                <a:lnTo>
                  <a:pt x="485" y="48984"/>
                </a:lnTo>
                <a:lnTo>
                  <a:pt x="745" y="48817"/>
                </a:lnTo>
                <a:lnTo>
                  <a:pt x="1174" y="48519"/>
                </a:lnTo>
                <a:lnTo>
                  <a:pt x="1378" y="48351"/>
                </a:lnTo>
                <a:lnTo>
                  <a:pt x="1546" y="48184"/>
                </a:lnTo>
                <a:lnTo>
                  <a:pt x="1602" y="48109"/>
                </a:lnTo>
                <a:lnTo>
                  <a:pt x="1639" y="48053"/>
                </a:lnTo>
                <a:lnTo>
                  <a:pt x="1658" y="47997"/>
                </a:lnTo>
                <a:lnTo>
                  <a:pt x="1639" y="47960"/>
                </a:lnTo>
                <a:lnTo>
                  <a:pt x="1621" y="47923"/>
                </a:lnTo>
                <a:close/>
                <a:moveTo>
                  <a:pt x="92421" y="48072"/>
                </a:moveTo>
                <a:lnTo>
                  <a:pt x="92123" y="48277"/>
                </a:lnTo>
                <a:lnTo>
                  <a:pt x="91899" y="48444"/>
                </a:lnTo>
                <a:lnTo>
                  <a:pt x="91657" y="48649"/>
                </a:lnTo>
                <a:lnTo>
                  <a:pt x="91453" y="48835"/>
                </a:lnTo>
                <a:lnTo>
                  <a:pt x="91285" y="49021"/>
                </a:lnTo>
                <a:lnTo>
                  <a:pt x="91248" y="49096"/>
                </a:lnTo>
                <a:lnTo>
                  <a:pt x="91211" y="49170"/>
                </a:lnTo>
                <a:lnTo>
                  <a:pt x="91229" y="49208"/>
                </a:lnTo>
                <a:lnTo>
                  <a:pt x="91266" y="49245"/>
                </a:lnTo>
                <a:lnTo>
                  <a:pt x="91341" y="49263"/>
                </a:lnTo>
                <a:lnTo>
                  <a:pt x="91415" y="49245"/>
                </a:lnTo>
                <a:lnTo>
                  <a:pt x="91509" y="49189"/>
                </a:lnTo>
                <a:lnTo>
                  <a:pt x="91602" y="49133"/>
                </a:lnTo>
                <a:lnTo>
                  <a:pt x="91788" y="48947"/>
                </a:lnTo>
                <a:lnTo>
                  <a:pt x="91974" y="48724"/>
                </a:lnTo>
                <a:lnTo>
                  <a:pt x="92142" y="48482"/>
                </a:lnTo>
                <a:lnTo>
                  <a:pt x="92290" y="48277"/>
                </a:lnTo>
                <a:lnTo>
                  <a:pt x="92421" y="48072"/>
                </a:lnTo>
                <a:close/>
                <a:moveTo>
                  <a:pt x="17688" y="49468"/>
                </a:moveTo>
                <a:lnTo>
                  <a:pt x="17688" y="49468"/>
                </a:lnTo>
                <a:lnTo>
                  <a:pt x="17688" y="49468"/>
                </a:lnTo>
                <a:close/>
                <a:moveTo>
                  <a:pt x="62185" y="49468"/>
                </a:moveTo>
                <a:lnTo>
                  <a:pt x="62185" y="49468"/>
                </a:lnTo>
                <a:lnTo>
                  <a:pt x="62185" y="49468"/>
                </a:lnTo>
                <a:close/>
                <a:moveTo>
                  <a:pt x="44759" y="49524"/>
                </a:moveTo>
                <a:lnTo>
                  <a:pt x="44759" y="49524"/>
                </a:lnTo>
                <a:lnTo>
                  <a:pt x="44759" y="49524"/>
                </a:lnTo>
                <a:close/>
                <a:moveTo>
                  <a:pt x="89256" y="49524"/>
                </a:moveTo>
                <a:lnTo>
                  <a:pt x="89256" y="49524"/>
                </a:lnTo>
                <a:lnTo>
                  <a:pt x="89256" y="49524"/>
                </a:lnTo>
                <a:close/>
                <a:moveTo>
                  <a:pt x="89256" y="49524"/>
                </a:moveTo>
                <a:lnTo>
                  <a:pt x="89256" y="49524"/>
                </a:lnTo>
                <a:lnTo>
                  <a:pt x="89256" y="49524"/>
                </a:lnTo>
                <a:close/>
                <a:moveTo>
                  <a:pt x="39341" y="49505"/>
                </a:moveTo>
                <a:lnTo>
                  <a:pt x="39303" y="49580"/>
                </a:lnTo>
                <a:lnTo>
                  <a:pt x="39322" y="49561"/>
                </a:lnTo>
                <a:lnTo>
                  <a:pt x="39341" y="49505"/>
                </a:lnTo>
                <a:close/>
                <a:moveTo>
                  <a:pt x="31707" y="49580"/>
                </a:moveTo>
                <a:lnTo>
                  <a:pt x="31707" y="49580"/>
                </a:lnTo>
                <a:lnTo>
                  <a:pt x="31707" y="49580"/>
                </a:lnTo>
                <a:close/>
                <a:moveTo>
                  <a:pt x="38298" y="49580"/>
                </a:moveTo>
                <a:lnTo>
                  <a:pt x="38298" y="49580"/>
                </a:lnTo>
                <a:lnTo>
                  <a:pt x="38298" y="49580"/>
                </a:lnTo>
                <a:close/>
                <a:moveTo>
                  <a:pt x="39303" y="49580"/>
                </a:moveTo>
                <a:lnTo>
                  <a:pt x="39303" y="49580"/>
                </a:lnTo>
                <a:lnTo>
                  <a:pt x="39303" y="49580"/>
                </a:lnTo>
                <a:close/>
                <a:moveTo>
                  <a:pt x="76204" y="49580"/>
                </a:moveTo>
                <a:lnTo>
                  <a:pt x="76204" y="49580"/>
                </a:lnTo>
                <a:lnTo>
                  <a:pt x="76204" y="49580"/>
                </a:lnTo>
                <a:close/>
                <a:moveTo>
                  <a:pt x="34928" y="49617"/>
                </a:moveTo>
                <a:lnTo>
                  <a:pt x="34928" y="49617"/>
                </a:lnTo>
                <a:lnTo>
                  <a:pt x="34928" y="49617"/>
                </a:lnTo>
                <a:close/>
                <a:moveTo>
                  <a:pt x="80524" y="49617"/>
                </a:moveTo>
                <a:lnTo>
                  <a:pt x="80524" y="49617"/>
                </a:lnTo>
                <a:lnTo>
                  <a:pt x="80524" y="49617"/>
                </a:lnTo>
                <a:close/>
                <a:moveTo>
                  <a:pt x="87003" y="49617"/>
                </a:moveTo>
                <a:lnTo>
                  <a:pt x="87003" y="49617"/>
                </a:lnTo>
                <a:lnTo>
                  <a:pt x="87003" y="49617"/>
                </a:lnTo>
                <a:close/>
                <a:moveTo>
                  <a:pt x="45801" y="49673"/>
                </a:moveTo>
                <a:lnTo>
                  <a:pt x="45801" y="49673"/>
                </a:lnTo>
                <a:lnTo>
                  <a:pt x="45801" y="49673"/>
                </a:lnTo>
                <a:close/>
                <a:moveTo>
                  <a:pt x="53267" y="49673"/>
                </a:moveTo>
                <a:lnTo>
                  <a:pt x="53267" y="49673"/>
                </a:lnTo>
                <a:lnTo>
                  <a:pt x="53267" y="49673"/>
                </a:lnTo>
                <a:close/>
                <a:moveTo>
                  <a:pt x="21970" y="49748"/>
                </a:moveTo>
                <a:lnTo>
                  <a:pt x="21951" y="49791"/>
                </a:lnTo>
                <a:lnTo>
                  <a:pt x="21951" y="49803"/>
                </a:lnTo>
                <a:lnTo>
                  <a:pt x="21970" y="49748"/>
                </a:lnTo>
                <a:close/>
                <a:moveTo>
                  <a:pt x="1639" y="48966"/>
                </a:moveTo>
                <a:lnTo>
                  <a:pt x="1602" y="48984"/>
                </a:lnTo>
                <a:lnTo>
                  <a:pt x="1509" y="49040"/>
                </a:lnTo>
                <a:lnTo>
                  <a:pt x="1378" y="49115"/>
                </a:lnTo>
                <a:lnTo>
                  <a:pt x="1136" y="49301"/>
                </a:lnTo>
                <a:lnTo>
                  <a:pt x="1006" y="49412"/>
                </a:lnTo>
                <a:lnTo>
                  <a:pt x="559" y="49785"/>
                </a:lnTo>
                <a:lnTo>
                  <a:pt x="299" y="50027"/>
                </a:lnTo>
                <a:lnTo>
                  <a:pt x="224" y="50120"/>
                </a:lnTo>
                <a:lnTo>
                  <a:pt x="206" y="50157"/>
                </a:lnTo>
                <a:lnTo>
                  <a:pt x="261" y="50176"/>
                </a:lnTo>
                <a:lnTo>
                  <a:pt x="317" y="50176"/>
                </a:lnTo>
                <a:lnTo>
                  <a:pt x="392" y="50139"/>
                </a:lnTo>
                <a:lnTo>
                  <a:pt x="485" y="50083"/>
                </a:lnTo>
                <a:lnTo>
                  <a:pt x="708" y="49915"/>
                </a:lnTo>
                <a:lnTo>
                  <a:pt x="969" y="49710"/>
                </a:lnTo>
                <a:lnTo>
                  <a:pt x="1211" y="49487"/>
                </a:lnTo>
                <a:lnTo>
                  <a:pt x="1416" y="49282"/>
                </a:lnTo>
                <a:lnTo>
                  <a:pt x="1565" y="49115"/>
                </a:lnTo>
                <a:lnTo>
                  <a:pt x="1639" y="49021"/>
                </a:lnTo>
                <a:lnTo>
                  <a:pt x="1658" y="48984"/>
                </a:lnTo>
                <a:lnTo>
                  <a:pt x="1658" y="48966"/>
                </a:lnTo>
                <a:close/>
                <a:moveTo>
                  <a:pt x="78308" y="50194"/>
                </a:moveTo>
                <a:lnTo>
                  <a:pt x="78308" y="50194"/>
                </a:lnTo>
                <a:lnTo>
                  <a:pt x="78308" y="50194"/>
                </a:lnTo>
                <a:close/>
                <a:moveTo>
                  <a:pt x="5679" y="49412"/>
                </a:moveTo>
                <a:lnTo>
                  <a:pt x="5661" y="49431"/>
                </a:lnTo>
                <a:lnTo>
                  <a:pt x="5381" y="49599"/>
                </a:lnTo>
                <a:lnTo>
                  <a:pt x="5158" y="49766"/>
                </a:lnTo>
                <a:lnTo>
                  <a:pt x="4935" y="49952"/>
                </a:lnTo>
                <a:lnTo>
                  <a:pt x="4711" y="50139"/>
                </a:lnTo>
                <a:lnTo>
                  <a:pt x="4544" y="50325"/>
                </a:lnTo>
                <a:lnTo>
                  <a:pt x="4488" y="50418"/>
                </a:lnTo>
                <a:lnTo>
                  <a:pt x="4450" y="50492"/>
                </a:lnTo>
                <a:lnTo>
                  <a:pt x="4469" y="50548"/>
                </a:lnTo>
                <a:lnTo>
                  <a:pt x="4506" y="50604"/>
                </a:lnTo>
                <a:lnTo>
                  <a:pt x="4581" y="50604"/>
                </a:lnTo>
                <a:lnTo>
                  <a:pt x="4674" y="50567"/>
                </a:lnTo>
                <a:lnTo>
                  <a:pt x="4786" y="50474"/>
                </a:lnTo>
                <a:lnTo>
                  <a:pt x="4897" y="50362"/>
                </a:lnTo>
                <a:lnTo>
                  <a:pt x="5121" y="50139"/>
                </a:lnTo>
                <a:lnTo>
                  <a:pt x="5232" y="49990"/>
                </a:lnTo>
                <a:lnTo>
                  <a:pt x="5549" y="49654"/>
                </a:lnTo>
                <a:lnTo>
                  <a:pt x="5679" y="49468"/>
                </a:lnTo>
                <a:lnTo>
                  <a:pt x="5698" y="49431"/>
                </a:lnTo>
                <a:lnTo>
                  <a:pt x="5679" y="49412"/>
                </a:lnTo>
                <a:close/>
                <a:moveTo>
                  <a:pt x="12158" y="49450"/>
                </a:moveTo>
                <a:lnTo>
                  <a:pt x="12102" y="49505"/>
                </a:lnTo>
                <a:lnTo>
                  <a:pt x="11507" y="50083"/>
                </a:lnTo>
                <a:lnTo>
                  <a:pt x="11153" y="50455"/>
                </a:lnTo>
                <a:lnTo>
                  <a:pt x="11041" y="50585"/>
                </a:lnTo>
                <a:lnTo>
                  <a:pt x="11004" y="50623"/>
                </a:lnTo>
                <a:lnTo>
                  <a:pt x="11004" y="50641"/>
                </a:lnTo>
                <a:lnTo>
                  <a:pt x="11041" y="50678"/>
                </a:lnTo>
                <a:lnTo>
                  <a:pt x="11116" y="50678"/>
                </a:lnTo>
                <a:lnTo>
                  <a:pt x="11172" y="50660"/>
                </a:lnTo>
                <a:lnTo>
                  <a:pt x="11302" y="50585"/>
                </a:lnTo>
                <a:lnTo>
                  <a:pt x="11451" y="50492"/>
                </a:lnTo>
                <a:lnTo>
                  <a:pt x="11693" y="50269"/>
                </a:lnTo>
                <a:lnTo>
                  <a:pt x="11842" y="50139"/>
                </a:lnTo>
                <a:lnTo>
                  <a:pt x="12028" y="49952"/>
                </a:lnTo>
                <a:lnTo>
                  <a:pt x="12121" y="49841"/>
                </a:lnTo>
                <a:lnTo>
                  <a:pt x="12140" y="49785"/>
                </a:lnTo>
                <a:lnTo>
                  <a:pt x="12158" y="49729"/>
                </a:lnTo>
                <a:lnTo>
                  <a:pt x="12177" y="49692"/>
                </a:lnTo>
                <a:lnTo>
                  <a:pt x="12214" y="49561"/>
                </a:lnTo>
                <a:lnTo>
                  <a:pt x="12214" y="49487"/>
                </a:lnTo>
                <a:lnTo>
                  <a:pt x="12196" y="49450"/>
                </a:lnTo>
                <a:close/>
                <a:moveTo>
                  <a:pt x="39303" y="49580"/>
                </a:moveTo>
                <a:lnTo>
                  <a:pt x="39266" y="49617"/>
                </a:lnTo>
                <a:lnTo>
                  <a:pt x="39117" y="49748"/>
                </a:lnTo>
                <a:lnTo>
                  <a:pt x="38708" y="50045"/>
                </a:lnTo>
                <a:lnTo>
                  <a:pt x="38484" y="50213"/>
                </a:lnTo>
                <a:lnTo>
                  <a:pt x="38317" y="50362"/>
                </a:lnTo>
                <a:lnTo>
                  <a:pt x="38242" y="50436"/>
                </a:lnTo>
                <a:lnTo>
                  <a:pt x="38205" y="50511"/>
                </a:lnTo>
                <a:lnTo>
                  <a:pt x="38168" y="50567"/>
                </a:lnTo>
                <a:lnTo>
                  <a:pt x="38168" y="50641"/>
                </a:lnTo>
                <a:lnTo>
                  <a:pt x="38205" y="50697"/>
                </a:lnTo>
                <a:lnTo>
                  <a:pt x="38261" y="50734"/>
                </a:lnTo>
                <a:lnTo>
                  <a:pt x="38317" y="50734"/>
                </a:lnTo>
                <a:lnTo>
                  <a:pt x="38391" y="50697"/>
                </a:lnTo>
                <a:lnTo>
                  <a:pt x="38484" y="50623"/>
                </a:lnTo>
                <a:lnTo>
                  <a:pt x="38577" y="50529"/>
                </a:lnTo>
                <a:lnTo>
                  <a:pt x="38782" y="50306"/>
                </a:lnTo>
                <a:lnTo>
                  <a:pt x="38987" y="50064"/>
                </a:lnTo>
                <a:lnTo>
                  <a:pt x="39155" y="49822"/>
                </a:lnTo>
                <a:lnTo>
                  <a:pt x="39285" y="49617"/>
                </a:lnTo>
                <a:lnTo>
                  <a:pt x="39303" y="49580"/>
                </a:lnTo>
                <a:close/>
                <a:moveTo>
                  <a:pt x="83819" y="49561"/>
                </a:moveTo>
                <a:lnTo>
                  <a:pt x="83763" y="49617"/>
                </a:lnTo>
                <a:lnTo>
                  <a:pt x="83614" y="49748"/>
                </a:lnTo>
                <a:lnTo>
                  <a:pt x="83205" y="50045"/>
                </a:lnTo>
                <a:lnTo>
                  <a:pt x="83000" y="50213"/>
                </a:lnTo>
                <a:lnTo>
                  <a:pt x="82814" y="50362"/>
                </a:lnTo>
                <a:lnTo>
                  <a:pt x="82758" y="50436"/>
                </a:lnTo>
                <a:lnTo>
                  <a:pt x="82702" y="50511"/>
                </a:lnTo>
                <a:lnTo>
                  <a:pt x="82684" y="50567"/>
                </a:lnTo>
                <a:lnTo>
                  <a:pt x="82684" y="50641"/>
                </a:lnTo>
                <a:lnTo>
                  <a:pt x="82702" y="50697"/>
                </a:lnTo>
                <a:lnTo>
                  <a:pt x="82758" y="50734"/>
                </a:lnTo>
                <a:lnTo>
                  <a:pt x="82832" y="50734"/>
                </a:lnTo>
                <a:lnTo>
                  <a:pt x="82907" y="50697"/>
                </a:lnTo>
                <a:lnTo>
                  <a:pt x="82981" y="50623"/>
                </a:lnTo>
                <a:lnTo>
                  <a:pt x="83093" y="50529"/>
                </a:lnTo>
                <a:lnTo>
                  <a:pt x="83279" y="50306"/>
                </a:lnTo>
                <a:lnTo>
                  <a:pt x="83484" y="50064"/>
                </a:lnTo>
                <a:lnTo>
                  <a:pt x="83670" y="49822"/>
                </a:lnTo>
                <a:lnTo>
                  <a:pt x="83782" y="49617"/>
                </a:lnTo>
                <a:lnTo>
                  <a:pt x="83819" y="49561"/>
                </a:lnTo>
                <a:close/>
                <a:moveTo>
                  <a:pt x="53267" y="49673"/>
                </a:moveTo>
                <a:lnTo>
                  <a:pt x="53025" y="49915"/>
                </a:lnTo>
                <a:lnTo>
                  <a:pt x="52857" y="50083"/>
                </a:lnTo>
                <a:lnTo>
                  <a:pt x="52690" y="50269"/>
                </a:lnTo>
                <a:lnTo>
                  <a:pt x="52541" y="50455"/>
                </a:lnTo>
                <a:lnTo>
                  <a:pt x="52504" y="50529"/>
                </a:lnTo>
                <a:lnTo>
                  <a:pt x="52466" y="50604"/>
                </a:lnTo>
                <a:lnTo>
                  <a:pt x="52448" y="50660"/>
                </a:lnTo>
                <a:lnTo>
                  <a:pt x="52466" y="50716"/>
                </a:lnTo>
                <a:lnTo>
                  <a:pt x="52522" y="50734"/>
                </a:lnTo>
                <a:lnTo>
                  <a:pt x="52597" y="50753"/>
                </a:lnTo>
                <a:lnTo>
                  <a:pt x="52690" y="50753"/>
                </a:lnTo>
                <a:lnTo>
                  <a:pt x="52764" y="50716"/>
                </a:lnTo>
                <a:lnTo>
                  <a:pt x="52857" y="50678"/>
                </a:lnTo>
                <a:lnTo>
                  <a:pt x="52913" y="50604"/>
                </a:lnTo>
                <a:lnTo>
                  <a:pt x="52969" y="50529"/>
                </a:lnTo>
                <a:lnTo>
                  <a:pt x="53025" y="50436"/>
                </a:lnTo>
                <a:lnTo>
                  <a:pt x="53099" y="50250"/>
                </a:lnTo>
                <a:lnTo>
                  <a:pt x="53155" y="50064"/>
                </a:lnTo>
                <a:lnTo>
                  <a:pt x="53211" y="49878"/>
                </a:lnTo>
                <a:lnTo>
                  <a:pt x="53230" y="49748"/>
                </a:lnTo>
                <a:lnTo>
                  <a:pt x="53267" y="49673"/>
                </a:lnTo>
                <a:close/>
                <a:moveTo>
                  <a:pt x="18582" y="49450"/>
                </a:moveTo>
                <a:lnTo>
                  <a:pt x="18377" y="49673"/>
                </a:lnTo>
                <a:lnTo>
                  <a:pt x="18023" y="50083"/>
                </a:lnTo>
                <a:lnTo>
                  <a:pt x="17855" y="50306"/>
                </a:lnTo>
                <a:lnTo>
                  <a:pt x="17725" y="50492"/>
                </a:lnTo>
                <a:lnTo>
                  <a:pt x="17669" y="50585"/>
                </a:lnTo>
                <a:lnTo>
                  <a:pt x="17651" y="50660"/>
                </a:lnTo>
                <a:lnTo>
                  <a:pt x="17651" y="50716"/>
                </a:lnTo>
                <a:lnTo>
                  <a:pt x="17669" y="50753"/>
                </a:lnTo>
                <a:lnTo>
                  <a:pt x="17725" y="50772"/>
                </a:lnTo>
                <a:lnTo>
                  <a:pt x="17781" y="50753"/>
                </a:lnTo>
                <a:lnTo>
                  <a:pt x="17837" y="50697"/>
                </a:lnTo>
                <a:lnTo>
                  <a:pt x="17911" y="50641"/>
                </a:lnTo>
                <a:lnTo>
                  <a:pt x="18060" y="50436"/>
                </a:lnTo>
                <a:lnTo>
                  <a:pt x="18209" y="50194"/>
                </a:lnTo>
                <a:lnTo>
                  <a:pt x="18451" y="49692"/>
                </a:lnTo>
                <a:lnTo>
                  <a:pt x="18582" y="49450"/>
                </a:lnTo>
                <a:close/>
                <a:moveTo>
                  <a:pt x="19848" y="49263"/>
                </a:moveTo>
                <a:lnTo>
                  <a:pt x="19810" y="49282"/>
                </a:lnTo>
                <a:lnTo>
                  <a:pt x="19494" y="49524"/>
                </a:lnTo>
                <a:lnTo>
                  <a:pt x="19252" y="49729"/>
                </a:lnTo>
                <a:lnTo>
                  <a:pt x="19010" y="49952"/>
                </a:lnTo>
                <a:lnTo>
                  <a:pt x="18786" y="50194"/>
                </a:lnTo>
                <a:lnTo>
                  <a:pt x="18600" y="50418"/>
                </a:lnTo>
                <a:lnTo>
                  <a:pt x="18544" y="50511"/>
                </a:lnTo>
                <a:lnTo>
                  <a:pt x="18507" y="50604"/>
                </a:lnTo>
                <a:lnTo>
                  <a:pt x="18507" y="50678"/>
                </a:lnTo>
                <a:lnTo>
                  <a:pt x="18526" y="50734"/>
                </a:lnTo>
                <a:lnTo>
                  <a:pt x="18563" y="50753"/>
                </a:lnTo>
                <a:lnTo>
                  <a:pt x="18600" y="50772"/>
                </a:lnTo>
                <a:lnTo>
                  <a:pt x="18637" y="50753"/>
                </a:lnTo>
                <a:lnTo>
                  <a:pt x="18693" y="50734"/>
                </a:lnTo>
                <a:lnTo>
                  <a:pt x="18805" y="50641"/>
                </a:lnTo>
                <a:lnTo>
                  <a:pt x="18917" y="50529"/>
                </a:lnTo>
                <a:lnTo>
                  <a:pt x="19121" y="50287"/>
                </a:lnTo>
                <a:lnTo>
                  <a:pt x="19252" y="50120"/>
                </a:lnTo>
                <a:lnTo>
                  <a:pt x="19401" y="49934"/>
                </a:lnTo>
                <a:lnTo>
                  <a:pt x="19643" y="49617"/>
                </a:lnTo>
                <a:lnTo>
                  <a:pt x="19829" y="49338"/>
                </a:lnTo>
                <a:lnTo>
                  <a:pt x="19848" y="49263"/>
                </a:lnTo>
                <a:close/>
                <a:moveTo>
                  <a:pt x="21989" y="49375"/>
                </a:moveTo>
                <a:lnTo>
                  <a:pt x="21951" y="49394"/>
                </a:lnTo>
                <a:lnTo>
                  <a:pt x="21914" y="49450"/>
                </a:lnTo>
                <a:lnTo>
                  <a:pt x="21691" y="49673"/>
                </a:lnTo>
                <a:lnTo>
                  <a:pt x="21281" y="50083"/>
                </a:lnTo>
                <a:lnTo>
                  <a:pt x="20890" y="50492"/>
                </a:lnTo>
                <a:lnTo>
                  <a:pt x="20778" y="50623"/>
                </a:lnTo>
                <a:lnTo>
                  <a:pt x="20723" y="50678"/>
                </a:lnTo>
                <a:lnTo>
                  <a:pt x="20760" y="50734"/>
                </a:lnTo>
                <a:lnTo>
                  <a:pt x="20797" y="50753"/>
                </a:lnTo>
                <a:lnTo>
                  <a:pt x="20853" y="50772"/>
                </a:lnTo>
                <a:lnTo>
                  <a:pt x="20909" y="50753"/>
                </a:lnTo>
                <a:lnTo>
                  <a:pt x="21058" y="50697"/>
                </a:lnTo>
                <a:lnTo>
                  <a:pt x="21225" y="50585"/>
                </a:lnTo>
                <a:lnTo>
                  <a:pt x="21374" y="50474"/>
                </a:lnTo>
                <a:lnTo>
                  <a:pt x="21505" y="50362"/>
                </a:lnTo>
                <a:lnTo>
                  <a:pt x="21672" y="50213"/>
                </a:lnTo>
                <a:lnTo>
                  <a:pt x="21840" y="50008"/>
                </a:lnTo>
                <a:lnTo>
                  <a:pt x="21914" y="49878"/>
                </a:lnTo>
                <a:lnTo>
                  <a:pt x="21951" y="49791"/>
                </a:lnTo>
                <a:lnTo>
                  <a:pt x="21951" y="49785"/>
                </a:lnTo>
                <a:lnTo>
                  <a:pt x="22007" y="49599"/>
                </a:lnTo>
                <a:lnTo>
                  <a:pt x="22007" y="49487"/>
                </a:lnTo>
                <a:lnTo>
                  <a:pt x="22007" y="49394"/>
                </a:lnTo>
                <a:lnTo>
                  <a:pt x="22007" y="49375"/>
                </a:lnTo>
                <a:close/>
                <a:moveTo>
                  <a:pt x="63079" y="49450"/>
                </a:moveTo>
                <a:lnTo>
                  <a:pt x="62874" y="49673"/>
                </a:lnTo>
                <a:lnTo>
                  <a:pt x="62520" y="50083"/>
                </a:lnTo>
                <a:lnTo>
                  <a:pt x="62353" y="50306"/>
                </a:lnTo>
                <a:lnTo>
                  <a:pt x="62222" y="50492"/>
                </a:lnTo>
                <a:lnTo>
                  <a:pt x="62185" y="50585"/>
                </a:lnTo>
                <a:lnTo>
                  <a:pt x="62148" y="50660"/>
                </a:lnTo>
                <a:lnTo>
                  <a:pt x="62148" y="50716"/>
                </a:lnTo>
                <a:lnTo>
                  <a:pt x="62166" y="50753"/>
                </a:lnTo>
                <a:lnTo>
                  <a:pt x="62222" y="50772"/>
                </a:lnTo>
                <a:lnTo>
                  <a:pt x="62278" y="50753"/>
                </a:lnTo>
                <a:lnTo>
                  <a:pt x="62334" y="50697"/>
                </a:lnTo>
                <a:lnTo>
                  <a:pt x="62408" y="50641"/>
                </a:lnTo>
                <a:lnTo>
                  <a:pt x="62557" y="50436"/>
                </a:lnTo>
                <a:lnTo>
                  <a:pt x="62706" y="50194"/>
                </a:lnTo>
                <a:lnTo>
                  <a:pt x="62967" y="49692"/>
                </a:lnTo>
                <a:lnTo>
                  <a:pt x="63079" y="49450"/>
                </a:lnTo>
                <a:close/>
                <a:moveTo>
                  <a:pt x="64345" y="49263"/>
                </a:moveTo>
                <a:lnTo>
                  <a:pt x="64308" y="49282"/>
                </a:lnTo>
                <a:lnTo>
                  <a:pt x="63991" y="49524"/>
                </a:lnTo>
                <a:lnTo>
                  <a:pt x="63768" y="49729"/>
                </a:lnTo>
                <a:lnTo>
                  <a:pt x="63507" y="49952"/>
                </a:lnTo>
                <a:lnTo>
                  <a:pt x="63284" y="50194"/>
                </a:lnTo>
                <a:lnTo>
                  <a:pt x="63097" y="50418"/>
                </a:lnTo>
                <a:lnTo>
                  <a:pt x="63041" y="50511"/>
                </a:lnTo>
                <a:lnTo>
                  <a:pt x="63004" y="50604"/>
                </a:lnTo>
                <a:lnTo>
                  <a:pt x="63004" y="50678"/>
                </a:lnTo>
                <a:lnTo>
                  <a:pt x="63023" y="50734"/>
                </a:lnTo>
                <a:lnTo>
                  <a:pt x="63060" y="50753"/>
                </a:lnTo>
                <a:lnTo>
                  <a:pt x="63097" y="50772"/>
                </a:lnTo>
                <a:lnTo>
                  <a:pt x="63153" y="50753"/>
                </a:lnTo>
                <a:lnTo>
                  <a:pt x="63190" y="50734"/>
                </a:lnTo>
                <a:lnTo>
                  <a:pt x="63302" y="50641"/>
                </a:lnTo>
                <a:lnTo>
                  <a:pt x="63414" y="50529"/>
                </a:lnTo>
                <a:lnTo>
                  <a:pt x="63637" y="50287"/>
                </a:lnTo>
                <a:lnTo>
                  <a:pt x="63749" y="50120"/>
                </a:lnTo>
                <a:lnTo>
                  <a:pt x="63917" y="49934"/>
                </a:lnTo>
                <a:lnTo>
                  <a:pt x="64159" y="49617"/>
                </a:lnTo>
                <a:lnTo>
                  <a:pt x="64326" y="49338"/>
                </a:lnTo>
                <a:lnTo>
                  <a:pt x="64363" y="49263"/>
                </a:lnTo>
                <a:close/>
                <a:moveTo>
                  <a:pt x="66486" y="49375"/>
                </a:moveTo>
                <a:lnTo>
                  <a:pt x="66449" y="49394"/>
                </a:lnTo>
                <a:lnTo>
                  <a:pt x="66411" y="49450"/>
                </a:lnTo>
                <a:lnTo>
                  <a:pt x="66188" y="49673"/>
                </a:lnTo>
                <a:lnTo>
                  <a:pt x="65778" y="50083"/>
                </a:lnTo>
                <a:lnTo>
                  <a:pt x="65406" y="50492"/>
                </a:lnTo>
                <a:lnTo>
                  <a:pt x="65276" y="50623"/>
                </a:lnTo>
                <a:lnTo>
                  <a:pt x="65238" y="50678"/>
                </a:lnTo>
                <a:lnTo>
                  <a:pt x="65257" y="50734"/>
                </a:lnTo>
                <a:lnTo>
                  <a:pt x="65294" y="50753"/>
                </a:lnTo>
                <a:lnTo>
                  <a:pt x="65350" y="50772"/>
                </a:lnTo>
                <a:lnTo>
                  <a:pt x="65425" y="50753"/>
                </a:lnTo>
                <a:lnTo>
                  <a:pt x="65555" y="50697"/>
                </a:lnTo>
                <a:lnTo>
                  <a:pt x="65723" y="50585"/>
                </a:lnTo>
                <a:lnTo>
                  <a:pt x="65871" y="50474"/>
                </a:lnTo>
                <a:lnTo>
                  <a:pt x="66020" y="50362"/>
                </a:lnTo>
                <a:lnTo>
                  <a:pt x="66169" y="50213"/>
                </a:lnTo>
                <a:lnTo>
                  <a:pt x="66337" y="50008"/>
                </a:lnTo>
                <a:lnTo>
                  <a:pt x="66411" y="49878"/>
                </a:lnTo>
                <a:lnTo>
                  <a:pt x="66467" y="49748"/>
                </a:lnTo>
                <a:lnTo>
                  <a:pt x="66449" y="49803"/>
                </a:lnTo>
                <a:lnTo>
                  <a:pt x="66467" y="49785"/>
                </a:lnTo>
                <a:lnTo>
                  <a:pt x="66504" y="49599"/>
                </a:lnTo>
                <a:lnTo>
                  <a:pt x="66523" y="49487"/>
                </a:lnTo>
                <a:lnTo>
                  <a:pt x="66504" y="49394"/>
                </a:lnTo>
                <a:lnTo>
                  <a:pt x="66504" y="49375"/>
                </a:lnTo>
                <a:close/>
                <a:moveTo>
                  <a:pt x="4637" y="49431"/>
                </a:moveTo>
                <a:lnTo>
                  <a:pt x="4618" y="49450"/>
                </a:lnTo>
                <a:lnTo>
                  <a:pt x="4339" y="49673"/>
                </a:lnTo>
                <a:lnTo>
                  <a:pt x="3892" y="50045"/>
                </a:lnTo>
                <a:lnTo>
                  <a:pt x="3650" y="50250"/>
                </a:lnTo>
                <a:lnTo>
                  <a:pt x="3464" y="50455"/>
                </a:lnTo>
                <a:lnTo>
                  <a:pt x="3352" y="50604"/>
                </a:lnTo>
                <a:lnTo>
                  <a:pt x="3333" y="50678"/>
                </a:lnTo>
                <a:lnTo>
                  <a:pt x="3333" y="50716"/>
                </a:lnTo>
                <a:lnTo>
                  <a:pt x="3352" y="50753"/>
                </a:lnTo>
                <a:lnTo>
                  <a:pt x="3371" y="50772"/>
                </a:lnTo>
                <a:lnTo>
                  <a:pt x="3408" y="50790"/>
                </a:lnTo>
                <a:lnTo>
                  <a:pt x="3445" y="50790"/>
                </a:lnTo>
                <a:lnTo>
                  <a:pt x="3538" y="50753"/>
                </a:lnTo>
                <a:lnTo>
                  <a:pt x="3650" y="50678"/>
                </a:lnTo>
                <a:lnTo>
                  <a:pt x="3762" y="50585"/>
                </a:lnTo>
                <a:lnTo>
                  <a:pt x="3873" y="50455"/>
                </a:lnTo>
                <a:lnTo>
                  <a:pt x="4115" y="50176"/>
                </a:lnTo>
                <a:lnTo>
                  <a:pt x="4357" y="49896"/>
                </a:lnTo>
                <a:lnTo>
                  <a:pt x="4525" y="49636"/>
                </a:lnTo>
                <a:lnTo>
                  <a:pt x="4637" y="49468"/>
                </a:lnTo>
                <a:lnTo>
                  <a:pt x="4637" y="49431"/>
                </a:lnTo>
                <a:close/>
                <a:moveTo>
                  <a:pt x="6983" y="49580"/>
                </a:moveTo>
                <a:lnTo>
                  <a:pt x="6908" y="49654"/>
                </a:lnTo>
                <a:lnTo>
                  <a:pt x="6703" y="49785"/>
                </a:lnTo>
                <a:lnTo>
                  <a:pt x="6145" y="50157"/>
                </a:lnTo>
                <a:lnTo>
                  <a:pt x="5623" y="50511"/>
                </a:lnTo>
                <a:lnTo>
                  <a:pt x="5456" y="50641"/>
                </a:lnTo>
                <a:lnTo>
                  <a:pt x="5419" y="50678"/>
                </a:lnTo>
                <a:lnTo>
                  <a:pt x="5400" y="50716"/>
                </a:lnTo>
                <a:lnTo>
                  <a:pt x="5474" y="50772"/>
                </a:lnTo>
                <a:lnTo>
                  <a:pt x="5549" y="50790"/>
                </a:lnTo>
                <a:lnTo>
                  <a:pt x="5642" y="50772"/>
                </a:lnTo>
                <a:lnTo>
                  <a:pt x="5754" y="50716"/>
                </a:lnTo>
                <a:lnTo>
                  <a:pt x="5865" y="50660"/>
                </a:lnTo>
                <a:lnTo>
                  <a:pt x="5996" y="50567"/>
                </a:lnTo>
                <a:lnTo>
                  <a:pt x="6256" y="50362"/>
                </a:lnTo>
                <a:lnTo>
                  <a:pt x="6517" y="50120"/>
                </a:lnTo>
                <a:lnTo>
                  <a:pt x="6740" y="49896"/>
                </a:lnTo>
                <a:lnTo>
                  <a:pt x="6908" y="49692"/>
                </a:lnTo>
                <a:lnTo>
                  <a:pt x="6983" y="49580"/>
                </a:lnTo>
                <a:close/>
                <a:moveTo>
                  <a:pt x="55501" y="49692"/>
                </a:moveTo>
                <a:lnTo>
                  <a:pt x="55464" y="49710"/>
                </a:lnTo>
                <a:lnTo>
                  <a:pt x="55241" y="49878"/>
                </a:lnTo>
                <a:lnTo>
                  <a:pt x="54887" y="50213"/>
                </a:lnTo>
                <a:lnTo>
                  <a:pt x="54719" y="50381"/>
                </a:lnTo>
                <a:lnTo>
                  <a:pt x="54589" y="50548"/>
                </a:lnTo>
                <a:lnTo>
                  <a:pt x="54533" y="50623"/>
                </a:lnTo>
                <a:lnTo>
                  <a:pt x="54514" y="50697"/>
                </a:lnTo>
                <a:lnTo>
                  <a:pt x="54496" y="50753"/>
                </a:lnTo>
                <a:lnTo>
                  <a:pt x="54514" y="50790"/>
                </a:lnTo>
                <a:lnTo>
                  <a:pt x="54552" y="50809"/>
                </a:lnTo>
                <a:lnTo>
                  <a:pt x="54589" y="50809"/>
                </a:lnTo>
                <a:lnTo>
                  <a:pt x="54682" y="50772"/>
                </a:lnTo>
                <a:lnTo>
                  <a:pt x="54775" y="50697"/>
                </a:lnTo>
                <a:lnTo>
                  <a:pt x="54887" y="50604"/>
                </a:lnTo>
                <a:lnTo>
                  <a:pt x="55092" y="50381"/>
                </a:lnTo>
                <a:lnTo>
                  <a:pt x="55203" y="50269"/>
                </a:lnTo>
                <a:lnTo>
                  <a:pt x="55296" y="50139"/>
                </a:lnTo>
                <a:lnTo>
                  <a:pt x="55427" y="49915"/>
                </a:lnTo>
                <a:lnTo>
                  <a:pt x="55483" y="49822"/>
                </a:lnTo>
                <a:lnTo>
                  <a:pt x="55520" y="49729"/>
                </a:lnTo>
                <a:lnTo>
                  <a:pt x="55520" y="49710"/>
                </a:lnTo>
                <a:lnTo>
                  <a:pt x="55520" y="49692"/>
                </a:lnTo>
                <a:close/>
                <a:moveTo>
                  <a:pt x="9012" y="49375"/>
                </a:moveTo>
                <a:lnTo>
                  <a:pt x="8863" y="49450"/>
                </a:lnTo>
                <a:lnTo>
                  <a:pt x="8640" y="49599"/>
                </a:lnTo>
                <a:lnTo>
                  <a:pt x="8379" y="49785"/>
                </a:lnTo>
                <a:lnTo>
                  <a:pt x="8100" y="50027"/>
                </a:lnTo>
                <a:lnTo>
                  <a:pt x="7839" y="50250"/>
                </a:lnTo>
                <a:lnTo>
                  <a:pt x="7746" y="50362"/>
                </a:lnTo>
                <a:lnTo>
                  <a:pt x="7671" y="50474"/>
                </a:lnTo>
                <a:lnTo>
                  <a:pt x="7616" y="50585"/>
                </a:lnTo>
                <a:lnTo>
                  <a:pt x="7616" y="50678"/>
                </a:lnTo>
                <a:lnTo>
                  <a:pt x="7634" y="50753"/>
                </a:lnTo>
                <a:lnTo>
                  <a:pt x="7690" y="50827"/>
                </a:lnTo>
                <a:lnTo>
                  <a:pt x="7727" y="50809"/>
                </a:lnTo>
                <a:lnTo>
                  <a:pt x="7783" y="50772"/>
                </a:lnTo>
                <a:lnTo>
                  <a:pt x="7932" y="50623"/>
                </a:lnTo>
                <a:lnTo>
                  <a:pt x="8397" y="50120"/>
                </a:lnTo>
                <a:lnTo>
                  <a:pt x="8826" y="49617"/>
                </a:lnTo>
                <a:lnTo>
                  <a:pt x="9012" y="49375"/>
                </a:lnTo>
                <a:close/>
                <a:moveTo>
                  <a:pt x="13350" y="49357"/>
                </a:moveTo>
                <a:lnTo>
                  <a:pt x="13294" y="49394"/>
                </a:lnTo>
                <a:lnTo>
                  <a:pt x="13052" y="49636"/>
                </a:lnTo>
                <a:lnTo>
                  <a:pt x="12587" y="50101"/>
                </a:lnTo>
                <a:lnTo>
                  <a:pt x="12363" y="50343"/>
                </a:lnTo>
                <a:lnTo>
                  <a:pt x="12177" y="50548"/>
                </a:lnTo>
                <a:lnTo>
                  <a:pt x="12065" y="50716"/>
                </a:lnTo>
                <a:lnTo>
                  <a:pt x="12028" y="50772"/>
                </a:lnTo>
                <a:lnTo>
                  <a:pt x="12047" y="50809"/>
                </a:lnTo>
                <a:lnTo>
                  <a:pt x="12084" y="50827"/>
                </a:lnTo>
                <a:lnTo>
                  <a:pt x="12121" y="50827"/>
                </a:lnTo>
                <a:lnTo>
                  <a:pt x="12177" y="50809"/>
                </a:lnTo>
                <a:lnTo>
                  <a:pt x="12233" y="50772"/>
                </a:lnTo>
                <a:lnTo>
                  <a:pt x="12382" y="50660"/>
                </a:lnTo>
                <a:lnTo>
                  <a:pt x="12512" y="50529"/>
                </a:lnTo>
                <a:lnTo>
                  <a:pt x="12773" y="50250"/>
                </a:lnTo>
                <a:lnTo>
                  <a:pt x="12922" y="50083"/>
                </a:lnTo>
                <a:lnTo>
                  <a:pt x="13126" y="49841"/>
                </a:lnTo>
                <a:lnTo>
                  <a:pt x="13238" y="49729"/>
                </a:lnTo>
                <a:lnTo>
                  <a:pt x="13294" y="49599"/>
                </a:lnTo>
                <a:lnTo>
                  <a:pt x="13294" y="49617"/>
                </a:lnTo>
                <a:lnTo>
                  <a:pt x="13313" y="49599"/>
                </a:lnTo>
                <a:lnTo>
                  <a:pt x="13350" y="49487"/>
                </a:lnTo>
                <a:lnTo>
                  <a:pt x="13369" y="49412"/>
                </a:lnTo>
                <a:lnTo>
                  <a:pt x="13369" y="49357"/>
                </a:lnTo>
                <a:close/>
                <a:moveTo>
                  <a:pt x="17688" y="49468"/>
                </a:moveTo>
                <a:lnTo>
                  <a:pt x="17446" y="49710"/>
                </a:lnTo>
                <a:lnTo>
                  <a:pt x="17204" y="49952"/>
                </a:lnTo>
                <a:lnTo>
                  <a:pt x="16720" y="50381"/>
                </a:lnTo>
                <a:lnTo>
                  <a:pt x="16589" y="50492"/>
                </a:lnTo>
                <a:lnTo>
                  <a:pt x="16422" y="50660"/>
                </a:lnTo>
                <a:lnTo>
                  <a:pt x="16366" y="50734"/>
                </a:lnTo>
                <a:lnTo>
                  <a:pt x="16366" y="50772"/>
                </a:lnTo>
                <a:lnTo>
                  <a:pt x="16366" y="50809"/>
                </a:lnTo>
                <a:lnTo>
                  <a:pt x="16366" y="50827"/>
                </a:lnTo>
                <a:lnTo>
                  <a:pt x="16403" y="50846"/>
                </a:lnTo>
                <a:lnTo>
                  <a:pt x="16515" y="50846"/>
                </a:lnTo>
                <a:lnTo>
                  <a:pt x="16627" y="50809"/>
                </a:lnTo>
                <a:lnTo>
                  <a:pt x="16757" y="50753"/>
                </a:lnTo>
                <a:lnTo>
                  <a:pt x="16869" y="50678"/>
                </a:lnTo>
                <a:lnTo>
                  <a:pt x="16962" y="50567"/>
                </a:lnTo>
                <a:lnTo>
                  <a:pt x="17167" y="50362"/>
                </a:lnTo>
                <a:lnTo>
                  <a:pt x="17316" y="50176"/>
                </a:lnTo>
                <a:lnTo>
                  <a:pt x="17427" y="50008"/>
                </a:lnTo>
                <a:lnTo>
                  <a:pt x="17558" y="49766"/>
                </a:lnTo>
                <a:lnTo>
                  <a:pt x="17651" y="49543"/>
                </a:lnTo>
                <a:lnTo>
                  <a:pt x="17688" y="49468"/>
                </a:lnTo>
                <a:close/>
                <a:moveTo>
                  <a:pt x="29436" y="49710"/>
                </a:moveTo>
                <a:lnTo>
                  <a:pt x="29380" y="49748"/>
                </a:lnTo>
                <a:lnTo>
                  <a:pt x="29212" y="49896"/>
                </a:lnTo>
                <a:lnTo>
                  <a:pt x="28952" y="50139"/>
                </a:lnTo>
                <a:lnTo>
                  <a:pt x="28821" y="50269"/>
                </a:lnTo>
                <a:lnTo>
                  <a:pt x="28654" y="50455"/>
                </a:lnTo>
                <a:lnTo>
                  <a:pt x="28579" y="50548"/>
                </a:lnTo>
                <a:lnTo>
                  <a:pt x="28524" y="50641"/>
                </a:lnTo>
                <a:lnTo>
                  <a:pt x="28524" y="50734"/>
                </a:lnTo>
                <a:lnTo>
                  <a:pt x="28524" y="50772"/>
                </a:lnTo>
                <a:lnTo>
                  <a:pt x="28542" y="50809"/>
                </a:lnTo>
                <a:lnTo>
                  <a:pt x="28579" y="50846"/>
                </a:lnTo>
                <a:lnTo>
                  <a:pt x="28635" y="50827"/>
                </a:lnTo>
                <a:lnTo>
                  <a:pt x="28691" y="50809"/>
                </a:lnTo>
                <a:lnTo>
                  <a:pt x="28766" y="50753"/>
                </a:lnTo>
                <a:lnTo>
                  <a:pt x="28915" y="50585"/>
                </a:lnTo>
                <a:lnTo>
                  <a:pt x="29064" y="50381"/>
                </a:lnTo>
                <a:lnTo>
                  <a:pt x="29212" y="50176"/>
                </a:lnTo>
                <a:lnTo>
                  <a:pt x="29343" y="49971"/>
                </a:lnTo>
                <a:lnTo>
                  <a:pt x="29417" y="49803"/>
                </a:lnTo>
                <a:lnTo>
                  <a:pt x="29455" y="49710"/>
                </a:lnTo>
                <a:close/>
                <a:moveTo>
                  <a:pt x="31707" y="49580"/>
                </a:moveTo>
                <a:lnTo>
                  <a:pt x="31447" y="49785"/>
                </a:lnTo>
                <a:lnTo>
                  <a:pt x="31223" y="49952"/>
                </a:lnTo>
                <a:lnTo>
                  <a:pt x="31000" y="50139"/>
                </a:lnTo>
                <a:lnTo>
                  <a:pt x="30795" y="50343"/>
                </a:lnTo>
                <a:lnTo>
                  <a:pt x="30627" y="50529"/>
                </a:lnTo>
                <a:lnTo>
                  <a:pt x="30590" y="50623"/>
                </a:lnTo>
                <a:lnTo>
                  <a:pt x="30553" y="50697"/>
                </a:lnTo>
                <a:lnTo>
                  <a:pt x="30553" y="50772"/>
                </a:lnTo>
                <a:lnTo>
                  <a:pt x="30572" y="50809"/>
                </a:lnTo>
                <a:lnTo>
                  <a:pt x="30609" y="50846"/>
                </a:lnTo>
                <a:lnTo>
                  <a:pt x="30665" y="50827"/>
                </a:lnTo>
                <a:lnTo>
                  <a:pt x="30739" y="50790"/>
                </a:lnTo>
                <a:lnTo>
                  <a:pt x="30832" y="50716"/>
                </a:lnTo>
                <a:lnTo>
                  <a:pt x="31018" y="50529"/>
                </a:lnTo>
                <a:lnTo>
                  <a:pt x="31205" y="50287"/>
                </a:lnTo>
                <a:lnTo>
                  <a:pt x="31558" y="49803"/>
                </a:lnTo>
                <a:lnTo>
                  <a:pt x="31707" y="49580"/>
                </a:lnTo>
                <a:close/>
                <a:moveTo>
                  <a:pt x="62185" y="49468"/>
                </a:moveTo>
                <a:lnTo>
                  <a:pt x="61962" y="49710"/>
                </a:lnTo>
                <a:lnTo>
                  <a:pt x="61720" y="49952"/>
                </a:lnTo>
                <a:lnTo>
                  <a:pt x="61217" y="50381"/>
                </a:lnTo>
                <a:lnTo>
                  <a:pt x="61087" y="50492"/>
                </a:lnTo>
                <a:lnTo>
                  <a:pt x="60919" y="50660"/>
                </a:lnTo>
                <a:lnTo>
                  <a:pt x="60882" y="50734"/>
                </a:lnTo>
                <a:lnTo>
                  <a:pt x="60863" y="50772"/>
                </a:lnTo>
                <a:lnTo>
                  <a:pt x="60863" y="50809"/>
                </a:lnTo>
                <a:lnTo>
                  <a:pt x="60882" y="50827"/>
                </a:lnTo>
                <a:lnTo>
                  <a:pt x="60900" y="50846"/>
                </a:lnTo>
                <a:lnTo>
                  <a:pt x="61031" y="50846"/>
                </a:lnTo>
                <a:lnTo>
                  <a:pt x="61142" y="50809"/>
                </a:lnTo>
                <a:lnTo>
                  <a:pt x="61254" y="50753"/>
                </a:lnTo>
                <a:lnTo>
                  <a:pt x="61366" y="50678"/>
                </a:lnTo>
                <a:lnTo>
                  <a:pt x="61478" y="50567"/>
                </a:lnTo>
                <a:lnTo>
                  <a:pt x="61664" y="50362"/>
                </a:lnTo>
                <a:lnTo>
                  <a:pt x="61831" y="50176"/>
                </a:lnTo>
                <a:lnTo>
                  <a:pt x="61924" y="50008"/>
                </a:lnTo>
                <a:lnTo>
                  <a:pt x="62055" y="49766"/>
                </a:lnTo>
                <a:lnTo>
                  <a:pt x="62166" y="49543"/>
                </a:lnTo>
                <a:lnTo>
                  <a:pt x="62185" y="49468"/>
                </a:lnTo>
                <a:close/>
                <a:moveTo>
                  <a:pt x="73933" y="49710"/>
                </a:moveTo>
                <a:lnTo>
                  <a:pt x="73877" y="49748"/>
                </a:lnTo>
                <a:lnTo>
                  <a:pt x="73710" y="49896"/>
                </a:lnTo>
                <a:lnTo>
                  <a:pt x="73449" y="50139"/>
                </a:lnTo>
                <a:lnTo>
                  <a:pt x="73319" y="50269"/>
                </a:lnTo>
                <a:lnTo>
                  <a:pt x="73151" y="50455"/>
                </a:lnTo>
                <a:lnTo>
                  <a:pt x="73077" y="50548"/>
                </a:lnTo>
                <a:lnTo>
                  <a:pt x="73039" y="50641"/>
                </a:lnTo>
                <a:lnTo>
                  <a:pt x="73021" y="50734"/>
                </a:lnTo>
                <a:lnTo>
                  <a:pt x="73021" y="50772"/>
                </a:lnTo>
                <a:lnTo>
                  <a:pt x="73058" y="50809"/>
                </a:lnTo>
                <a:lnTo>
                  <a:pt x="73095" y="50846"/>
                </a:lnTo>
                <a:lnTo>
                  <a:pt x="73132" y="50827"/>
                </a:lnTo>
                <a:lnTo>
                  <a:pt x="73207" y="50809"/>
                </a:lnTo>
                <a:lnTo>
                  <a:pt x="73263" y="50753"/>
                </a:lnTo>
                <a:lnTo>
                  <a:pt x="73412" y="50585"/>
                </a:lnTo>
                <a:lnTo>
                  <a:pt x="73561" y="50381"/>
                </a:lnTo>
                <a:lnTo>
                  <a:pt x="73710" y="50176"/>
                </a:lnTo>
                <a:lnTo>
                  <a:pt x="73840" y="49971"/>
                </a:lnTo>
                <a:lnTo>
                  <a:pt x="73914" y="49803"/>
                </a:lnTo>
                <a:lnTo>
                  <a:pt x="73952" y="49710"/>
                </a:lnTo>
                <a:close/>
                <a:moveTo>
                  <a:pt x="76204" y="49580"/>
                </a:moveTo>
                <a:lnTo>
                  <a:pt x="75944" y="49785"/>
                </a:lnTo>
                <a:lnTo>
                  <a:pt x="75739" y="49952"/>
                </a:lnTo>
                <a:lnTo>
                  <a:pt x="75516" y="50139"/>
                </a:lnTo>
                <a:lnTo>
                  <a:pt x="75292" y="50343"/>
                </a:lnTo>
                <a:lnTo>
                  <a:pt x="75143" y="50529"/>
                </a:lnTo>
                <a:lnTo>
                  <a:pt x="75087" y="50623"/>
                </a:lnTo>
                <a:lnTo>
                  <a:pt x="75050" y="50697"/>
                </a:lnTo>
                <a:lnTo>
                  <a:pt x="75050" y="50772"/>
                </a:lnTo>
                <a:lnTo>
                  <a:pt x="75069" y="50809"/>
                </a:lnTo>
                <a:lnTo>
                  <a:pt x="75106" y="50846"/>
                </a:lnTo>
                <a:lnTo>
                  <a:pt x="75180" y="50827"/>
                </a:lnTo>
                <a:lnTo>
                  <a:pt x="75236" y="50790"/>
                </a:lnTo>
                <a:lnTo>
                  <a:pt x="75329" y="50716"/>
                </a:lnTo>
                <a:lnTo>
                  <a:pt x="75516" y="50529"/>
                </a:lnTo>
                <a:lnTo>
                  <a:pt x="75720" y="50287"/>
                </a:lnTo>
                <a:lnTo>
                  <a:pt x="76056" y="49803"/>
                </a:lnTo>
                <a:lnTo>
                  <a:pt x="76204" y="49580"/>
                </a:lnTo>
                <a:close/>
                <a:moveTo>
                  <a:pt x="10185" y="49394"/>
                </a:moveTo>
                <a:lnTo>
                  <a:pt x="9868" y="49654"/>
                </a:lnTo>
                <a:lnTo>
                  <a:pt x="9328" y="50101"/>
                </a:lnTo>
                <a:lnTo>
                  <a:pt x="9049" y="50343"/>
                </a:lnTo>
                <a:lnTo>
                  <a:pt x="8826" y="50548"/>
                </a:lnTo>
                <a:lnTo>
                  <a:pt x="8677" y="50716"/>
                </a:lnTo>
                <a:lnTo>
                  <a:pt x="8640" y="50772"/>
                </a:lnTo>
                <a:lnTo>
                  <a:pt x="8640" y="50809"/>
                </a:lnTo>
                <a:lnTo>
                  <a:pt x="8677" y="50846"/>
                </a:lnTo>
                <a:lnTo>
                  <a:pt x="8714" y="50865"/>
                </a:lnTo>
                <a:lnTo>
                  <a:pt x="8770" y="50865"/>
                </a:lnTo>
                <a:lnTo>
                  <a:pt x="8844" y="50827"/>
                </a:lnTo>
                <a:lnTo>
                  <a:pt x="8993" y="50753"/>
                </a:lnTo>
                <a:lnTo>
                  <a:pt x="9161" y="50623"/>
                </a:lnTo>
                <a:lnTo>
                  <a:pt x="9477" y="50362"/>
                </a:lnTo>
                <a:lnTo>
                  <a:pt x="9664" y="50194"/>
                </a:lnTo>
                <a:lnTo>
                  <a:pt x="9812" y="49990"/>
                </a:lnTo>
                <a:lnTo>
                  <a:pt x="9999" y="49710"/>
                </a:lnTo>
                <a:lnTo>
                  <a:pt x="10148" y="49487"/>
                </a:lnTo>
                <a:lnTo>
                  <a:pt x="10185" y="49394"/>
                </a:lnTo>
                <a:close/>
                <a:moveTo>
                  <a:pt x="16515" y="49505"/>
                </a:moveTo>
                <a:lnTo>
                  <a:pt x="16478" y="49524"/>
                </a:lnTo>
                <a:lnTo>
                  <a:pt x="16236" y="49748"/>
                </a:lnTo>
                <a:lnTo>
                  <a:pt x="15807" y="50139"/>
                </a:lnTo>
                <a:lnTo>
                  <a:pt x="15603" y="50362"/>
                </a:lnTo>
                <a:lnTo>
                  <a:pt x="15454" y="50567"/>
                </a:lnTo>
                <a:lnTo>
                  <a:pt x="15379" y="50641"/>
                </a:lnTo>
                <a:lnTo>
                  <a:pt x="15342" y="50734"/>
                </a:lnTo>
                <a:lnTo>
                  <a:pt x="15323" y="50790"/>
                </a:lnTo>
                <a:lnTo>
                  <a:pt x="15342" y="50827"/>
                </a:lnTo>
                <a:lnTo>
                  <a:pt x="15379" y="50865"/>
                </a:lnTo>
                <a:lnTo>
                  <a:pt x="15472" y="50865"/>
                </a:lnTo>
                <a:lnTo>
                  <a:pt x="15528" y="50846"/>
                </a:lnTo>
                <a:lnTo>
                  <a:pt x="15659" y="50753"/>
                </a:lnTo>
                <a:lnTo>
                  <a:pt x="15789" y="50623"/>
                </a:lnTo>
                <a:lnTo>
                  <a:pt x="16031" y="50362"/>
                </a:lnTo>
                <a:lnTo>
                  <a:pt x="16161" y="50213"/>
                </a:lnTo>
                <a:lnTo>
                  <a:pt x="16273" y="50045"/>
                </a:lnTo>
                <a:lnTo>
                  <a:pt x="16422" y="49785"/>
                </a:lnTo>
                <a:lnTo>
                  <a:pt x="16515" y="49561"/>
                </a:lnTo>
                <a:lnTo>
                  <a:pt x="16515" y="49505"/>
                </a:lnTo>
                <a:close/>
                <a:moveTo>
                  <a:pt x="20927" y="49468"/>
                </a:moveTo>
                <a:lnTo>
                  <a:pt x="20648" y="49692"/>
                </a:lnTo>
                <a:lnTo>
                  <a:pt x="20183" y="50120"/>
                </a:lnTo>
                <a:lnTo>
                  <a:pt x="19941" y="50343"/>
                </a:lnTo>
                <a:lnTo>
                  <a:pt x="19755" y="50548"/>
                </a:lnTo>
                <a:lnTo>
                  <a:pt x="19624" y="50716"/>
                </a:lnTo>
                <a:lnTo>
                  <a:pt x="19606" y="50772"/>
                </a:lnTo>
                <a:lnTo>
                  <a:pt x="19606" y="50809"/>
                </a:lnTo>
                <a:lnTo>
                  <a:pt x="19643" y="50846"/>
                </a:lnTo>
                <a:lnTo>
                  <a:pt x="19680" y="50865"/>
                </a:lnTo>
                <a:lnTo>
                  <a:pt x="19755" y="50865"/>
                </a:lnTo>
                <a:lnTo>
                  <a:pt x="19848" y="50827"/>
                </a:lnTo>
                <a:lnTo>
                  <a:pt x="19941" y="50753"/>
                </a:lnTo>
                <a:lnTo>
                  <a:pt x="20052" y="50660"/>
                </a:lnTo>
                <a:lnTo>
                  <a:pt x="20164" y="50529"/>
                </a:lnTo>
                <a:lnTo>
                  <a:pt x="20406" y="50250"/>
                </a:lnTo>
                <a:lnTo>
                  <a:pt x="20630" y="49971"/>
                </a:lnTo>
                <a:lnTo>
                  <a:pt x="20797" y="49710"/>
                </a:lnTo>
                <a:lnTo>
                  <a:pt x="20909" y="49524"/>
                </a:lnTo>
                <a:lnTo>
                  <a:pt x="20927" y="49468"/>
                </a:lnTo>
                <a:close/>
                <a:moveTo>
                  <a:pt x="32694" y="49748"/>
                </a:moveTo>
                <a:lnTo>
                  <a:pt x="32601" y="49803"/>
                </a:lnTo>
                <a:lnTo>
                  <a:pt x="32433" y="49934"/>
                </a:lnTo>
                <a:lnTo>
                  <a:pt x="32247" y="50120"/>
                </a:lnTo>
                <a:lnTo>
                  <a:pt x="32061" y="50306"/>
                </a:lnTo>
                <a:lnTo>
                  <a:pt x="31912" y="50511"/>
                </a:lnTo>
                <a:lnTo>
                  <a:pt x="31782" y="50678"/>
                </a:lnTo>
                <a:lnTo>
                  <a:pt x="31763" y="50753"/>
                </a:lnTo>
                <a:lnTo>
                  <a:pt x="31745" y="50809"/>
                </a:lnTo>
                <a:lnTo>
                  <a:pt x="31745" y="50846"/>
                </a:lnTo>
                <a:lnTo>
                  <a:pt x="31782" y="50865"/>
                </a:lnTo>
                <a:lnTo>
                  <a:pt x="31875" y="50865"/>
                </a:lnTo>
                <a:lnTo>
                  <a:pt x="31949" y="50846"/>
                </a:lnTo>
                <a:lnTo>
                  <a:pt x="32042" y="50790"/>
                </a:lnTo>
                <a:lnTo>
                  <a:pt x="32136" y="50734"/>
                </a:lnTo>
                <a:lnTo>
                  <a:pt x="32284" y="50548"/>
                </a:lnTo>
                <a:lnTo>
                  <a:pt x="32433" y="50325"/>
                </a:lnTo>
                <a:lnTo>
                  <a:pt x="32564" y="50120"/>
                </a:lnTo>
                <a:lnTo>
                  <a:pt x="32638" y="49934"/>
                </a:lnTo>
                <a:lnTo>
                  <a:pt x="32694" y="49785"/>
                </a:lnTo>
                <a:lnTo>
                  <a:pt x="32694" y="49748"/>
                </a:lnTo>
                <a:close/>
                <a:moveTo>
                  <a:pt x="61012" y="49505"/>
                </a:moveTo>
                <a:lnTo>
                  <a:pt x="60994" y="49524"/>
                </a:lnTo>
                <a:lnTo>
                  <a:pt x="60733" y="49748"/>
                </a:lnTo>
                <a:lnTo>
                  <a:pt x="60323" y="50139"/>
                </a:lnTo>
                <a:lnTo>
                  <a:pt x="60118" y="50362"/>
                </a:lnTo>
                <a:lnTo>
                  <a:pt x="59951" y="50567"/>
                </a:lnTo>
                <a:lnTo>
                  <a:pt x="59895" y="50641"/>
                </a:lnTo>
                <a:lnTo>
                  <a:pt x="59858" y="50734"/>
                </a:lnTo>
                <a:lnTo>
                  <a:pt x="59839" y="50790"/>
                </a:lnTo>
                <a:lnTo>
                  <a:pt x="59839" y="50827"/>
                </a:lnTo>
                <a:lnTo>
                  <a:pt x="59876" y="50865"/>
                </a:lnTo>
                <a:lnTo>
                  <a:pt x="59970" y="50865"/>
                </a:lnTo>
                <a:lnTo>
                  <a:pt x="60025" y="50846"/>
                </a:lnTo>
                <a:lnTo>
                  <a:pt x="60156" y="50753"/>
                </a:lnTo>
                <a:lnTo>
                  <a:pt x="60286" y="50623"/>
                </a:lnTo>
                <a:lnTo>
                  <a:pt x="60547" y="50362"/>
                </a:lnTo>
                <a:lnTo>
                  <a:pt x="60658" y="50213"/>
                </a:lnTo>
                <a:lnTo>
                  <a:pt x="60770" y="50045"/>
                </a:lnTo>
                <a:lnTo>
                  <a:pt x="60919" y="49785"/>
                </a:lnTo>
                <a:lnTo>
                  <a:pt x="61012" y="49561"/>
                </a:lnTo>
                <a:lnTo>
                  <a:pt x="61031" y="49505"/>
                </a:lnTo>
                <a:close/>
                <a:moveTo>
                  <a:pt x="65443" y="49468"/>
                </a:moveTo>
                <a:lnTo>
                  <a:pt x="65164" y="49692"/>
                </a:lnTo>
                <a:lnTo>
                  <a:pt x="64680" y="50120"/>
                </a:lnTo>
                <a:lnTo>
                  <a:pt x="64456" y="50343"/>
                </a:lnTo>
                <a:lnTo>
                  <a:pt x="64252" y="50548"/>
                </a:lnTo>
                <a:lnTo>
                  <a:pt x="64140" y="50716"/>
                </a:lnTo>
                <a:lnTo>
                  <a:pt x="64103" y="50772"/>
                </a:lnTo>
                <a:lnTo>
                  <a:pt x="64121" y="50809"/>
                </a:lnTo>
                <a:lnTo>
                  <a:pt x="64140" y="50846"/>
                </a:lnTo>
                <a:lnTo>
                  <a:pt x="64177" y="50865"/>
                </a:lnTo>
                <a:lnTo>
                  <a:pt x="64252" y="50865"/>
                </a:lnTo>
                <a:lnTo>
                  <a:pt x="64345" y="50827"/>
                </a:lnTo>
                <a:lnTo>
                  <a:pt x="64456" y="50753"/>
                </a:lnTo>
                <a:lnTo>
                  <a:pt x="64568" y="50660"/>
                </a:lnTo>
                <a:lnTo>
                  <a:pt x="64680" y="50529"/>
                </a:lnTo>
                <a:lnTo>
                  <a:pt x="64903" y="50250"/>
                </a:lnTo>
                <a:lnTo>
                  <a:pt x="65127" y="49971"/>
                </a:lnTo>
                <a:lnTo>
                  <a:pt x="65294" y="49710"/>
                </a:lnTo>
                <a:lnTo>
                  <a:pt x="65406" y="49524"/>
                </a:lnTo>
                <a:lnTo>
                  <a:pt x="65443" y="49468"/>
                </a:lnTo>
                <a:close/>
                <a:moveTo>
                  <a:pt x="77210" y="49748"/>
                </a:moveTo>
                <a:lnTo>
                  <a:pt x="77098" y="49803"/>
                </a:lnTo>
                <a:lnTo>
                  <a:pt x="76931" y="49934"/>
                </a:lnTo>
                <a:lnTo>
                  <a:pt x="76763" y="50120"/>
                </a:lnTo>
                <a:lnTo>
                  <a:pt x="76577" y="50306"/>
                </a:lnTo>
                <a:lnTo>
                  <a:pt x="76409" y="50511"/>
                </a:lnTo>
                <a:lnTo>
                  <a:pt x="76298" y="50678"/>
                </a:lnTo>
                <a:lnTo>
                  <a:pt x="76260" y="50753"/>
                </a:lnTo>
                <a:lnTo>
                  <a:pt x="76242" y="50809"/>
                </a:lnTo>
                <a:lnTo>
                  <a:pt x="76260" y="50846"/>
                </a:lnTo>
                <a:lnTo>
                  <a:pt x="76279" y="50865"/>
                </a:lnTo>
                <a:lnTo>
                  <a:pt x="76372" y="50865"/>
                </a:lnTo>
                <a:lnTo>
                  <a:pt x="76465" y="50846"/>
                </a:lnTo>
                <a:lnTo>
                  <a:pt x="76540" y="50790"/>
                </a:lnTo>
                <a:lnTo>
                  <a:pt x="76633" y="50734"/>
                </a:lnTo>
                <a:lnTo>
                  <a:pt x="76800" y="50548"/>
                </a:lnTo>
                <a:lnTo>
                  <a:pt x="76931" y="50325"/>
                </a:lnTo>
                <a:lnTo>
                  <a:pt x="77061" y="50120"/>
                </a:lnTo>
                <a:lnTo>
                  <a:pt x="77154" y="49934"/>
                </a:lnTo>
                <a:lnTo>
                  <a:pt x="77191" y="49785"/>
                </a:lnTo>
                <a:lnTo>
                  <a:pt x="77210" y="49748"/>
                </a:lnTo>
                <a:close/>
                <a:moveTo>
                  <a:pt x="3780" y="49524"/>
                </a:moveTo>
                <a:lnTo>
                  <a:pt x="3687" y="49580"/>
                </a:lnTo>
                <a:lnTo>
                  <a:pt x="3426" y="49729"/>
                </a:lnTo>
                <a:lnTo>
                  <a:pt x="3147" y="49896"/>
                </a:lnTo>
                <a:lnTo>
                  <a:pt x="2924" y="50045"/>
                </a:lnTo>
                <a:lnTo>
                  <a:pt x="2738" y="50176"/>
                </a:lnTo>
                <a:lnTo>
                  <a:pt x="2421" y="50399"/>
                </a:lnTo>
                <a:lnTo>
                  <a:pt x="2291" y="50511"/>
                </a:lnTo>
                <a:lnTo>
                  <a:pt x="2160" y="50641"/>
                </a:lnTo>
                <a:lnTo>
                  <a:pt x="2086" y="50753"/>
                </a:lnTo>
                <a:lnTo>
                  <a:pt x="2086" y="50809"/>
                </a:lnTo>
                <a:lnTo>
                  <a:pt x="2086" y="50846"/>
                </a:lnTo>
                <a:lnTo>
                  <a:pt x="2086" y="50865"/>
                </a:lnTo>
                <a:lnTo>
                  <a:pt x="2105" y="50883"/>
                </a:lnTo>
                <a:lnTo>
                  <a:pt x="2160" y="50883"/>
                </a:lnTo>
                <a:lnTo>
                  <a:pt x="2254" y="50846"/>
                </a:lnTo>
                <a:lnTo>
                  <a:pt x="2347" y="50790"/>
                </a:lnTo>
                <a:lnTo>
                  <a:pt x="2607" y="50604"/>
                </a:lnTo>
                <a:lnTo>
                  <a:pt x="2905" y="50362"/>
                </a:lnTo>
                <a:lnTo>
                  <a:pt x="3464" y="49841"/>
                </a:lnTo>
                <a:lnTo>
                  <a:pt x="3780" y="49524"/>
                </a:lnTo>
                <a:close/>
                <a:moveTo>
                  <a:pt x="44759" y="49524"/>
                </a:moveTo>
                <a:lnTo>
                  <a:pt x="44461" y="49822"/>
                </a:lnTo>
                <a:lnTo>
                  <a:pt x="44032" y="50269"/>
                </a:lnTo>
                <a:lnTo>
                  <a:pt x="43828" y="50492"/>
                </a:lnTo>
                <a:lnTo>
                  <a:pt x="43679" y="50678"/>
                </a:lnTo>
                <a:lnTo>
                  <a:pt x="43660" y="50753"/>
                </a:lnTo>
                <a:lnTo>
                  <a:pt x="43641" y="50827"/>
                </a:lnTo>
                <a:lnTo>
                  <a:pt x="43660" y="50865"/>
                </a:lnTo>
                <a:lnTo>
                  <a:pt x="43716" y="50883"/>
                </a:lnTo>
                <a:lnTo>
                  <a:pt x="43809" y="50865"/>
                </a:lnTo>
                <a:lnTo>
                  <a:pt x="43884" y="50827"/>
                </a:lnTo>
                <a:lnTo>
                  <a:pt x="43958" y="50772"/>
                </a:lnTo>
                <a:lnTo>
                  <a:pt x="44051" y="50697"/>
                </a:lnTo>
                <a:lnTo>
                  <a:pt x="44200" y="50492"/>
                </a:lnTo>
                <a:lnTo>
                  <a:pt x="44349" y="50269"/>
                </a:lnTo>
                <a:lnTo>
                  <a:pt x="44610" y="49803"/>
                </a:lnTo>
                <a:lnTo>
                  <a:pt x="44703" y="49617"/>
                </a:lnTo>
                <a:lnTo>
                  <a:pt x="44759" y="49524"/>
                </a:lnTo>
                <a:close/>
                <a:moveTo>
                  <a:pt x="89256" y="49524"/>
                </a:moveTo>
                <a:lnTo>
                  <a:pt x="88976" y="49822"/>
                </a:lnTo>
                <a:lnTo>
                  <a:pt x="88530" y="50269"/>
                </a:lnTo>
                <a:lnTo>
                  <a:pt x="88325" y="50492"/>
                </a:lnTo>
                <a:lnTo>
                  <a:pt x="88195" y="50678"/>
                </a:lnTo>
                <a:lnTo>
                  <a:pt x="88157" y="50753"/>
                </a:lnTo>
                <a:lnTo>
                  <a:pt x="88139" y="50827"/>
                </a:lnTo>
                <a:lnTo>
                  <a:pt x="88157" y="50865"/>
                </a:lnTo>
                <a:lnTo>
                  <a:pt x="88232" y="50883"/>
                </a:lnTo>
                <a:lnTo>
                  <a:pt x="88306" y="50865"/>
                </a:lnTo>
                <a:lnTo>
                  <a:pt x="88381" y="50827"/>
                </a:lnTo>
                <a:lnTo>
                  <a:pt x="88474" y="50772"/>
                </a:lnTo>
                <a:lnTo>
                  <a:pt x="88548" y="50697"/>
                </a:lnTo>
                <a:lnTo>
                  <a:pt x="88716" y="50492"/>
                </a:lnTo>
                <a:lnTo>
                  <a:pt x="88865" y="50269"/>
                </a:lnTo>
                <a:lnTo>
                  <a:pt x="89107" y="49803"/>
                </a:lnTo>
                <a:lnTo>
                  <a:pt x="89200" y="49617"/>
                </a:lnTo>
                <a:lnTo>
                  <a:pt x="89256" y="49524"/>
                </a:lnTo>
                <a:close/>
                <a:moveTo>
                  <a:pt x="2719" y="49468"/>
                </a:moveTo>
                <a:lnTo>
                  <a:pt x="2645" y="49487"/>
                </a:lnTo>
                <a:lnTo>
                  <a:pt x="2533" y="49524"/>
                </a:lnTo>
                <a:lnTo>
                  <a:pt x="2328" y="49636"/>
                </a:lnTo>
                <a:lnTo>
                  <a:pt x="2316" y="49648"/>
                </a:lnTo>
                <a:lnTo>
                  <a:pt x="2316" y="49648"/>
                </a:lnTo>
                <a:lnTo>
                  <a:pt x="2216" y="49710"/>
                </a:lnTo>
                <a:lnTo>
                  <a:pt x="2086" y="49841"/>
                </a:lnTo>
                <a:lnTo>
                  <a:pt x="1937" y="49952"/>
                </a:lnTo>
                <a:lnTo>
                  <a:pt x="1807" y="50083"/>
                </a:lnTo>
                <a:lnTo>
                  <a:pt x="1621" y="50213"/>
                </a:lnTo>
                <a:lnTo>
                  <a:pt x="1304" y="50436"/>
                </a:lnTo>
                <a:lnTo>
                  <a:pt x="1155" y="50567"/>
                </a:lnTo>
                <a:lnTo>
                  <a:pt x="1043" y="50697"/>
                </a:lnTo>
                <a:lnTo>
                  <a:pt x="1006" y="50753"/>
                </a:lnTo>
                <a:lnTo>
                  <a:pt x="987" y="50790"/>
                </a:lnTo>
                <a:lnTo>
                  <a:pt x="987" y="50846"/>
                </a:lnTo>
                <a:lnTo>
                  <a:pt x="987" y="50883"/>
                </a:lnTo>
                <a:lnTo>
                  <a:pt x="1043" y="50902"/>
                </a:lnTo>
                <a:lnTo>
                  <a:pt x="1118" y="50902"/>
                </a:lnTo>
                <a:lnTo>
                  <a:pt x="1211" y="50865"/>
                </a:lnTo>
                <a:lnTo>
                  <a:pt x="1323" y="50790"/>
                </a:lnTo>
                <a:lnTo>
                  <a:pt x="1583" y="50623"/>
                </a:lnTo>
                <a:lnTo>
                  <a:pt x="1863" y="50381"/>
                </a:lnTo>
                <a:lnTo>
                  <a:pt x="2142" y="50139"/>
                </a:lnTo>
                <a:lnTo>
                  <a:pt x="2402" y="49896"/>
                </a:lnTo>
                <a:lnTo>
                  <a:pt x="2700" y="49580"/>
                </a:lnTo>
                <a:lnTo>
                  <a:pt x="2738" y="49524"/>
                </a:lnTo>
                <a:lnTo>
                  <a:pt x="2756" y="49487"/>
                </a:lnTo>
                <a:lnTo>
                  <a:pt x="2756" y="49468"/>
                </a:lnTo>
                <a:close/>
                <a:moveTo>
                  <a:pt x="38298" y="49580"/>
                </a:moveTo>
                <a:lnTo>
                  <a:pt x="38075" y="49822"/>
                </a:lnTo>
                <a:lnTo>
                  <a:pt x="37833" y="50027"/>
                </a:lnTo>
                <a:lnTo>
                  <a:pt x="37330" y="50436"/>
                </a:lnTo>
                <a:lnTo>
                  <a:pt x="37200" y="50529"/>
                </a:lnTo>
                <a:lnTo>
                  <a:pt x="37107" y="50604"/>
                </a:lnTo>
                <a:lnTo>
                  <a:pt x="37032" y="50678"/>
                </a:lnTo>
                <a:lnTo>
                  <a:pt x="36976" y="50753"/>
                </a:lnTo>
                <a:lnTo>
                  <a:pt x="36976" y="50772"/>
                </a:lnTo>
                <a:lnTo>
                  <a:pt x="36976" y="50809"/>
                </a:lnTo>
                <a:lnTo>
                  <a:pt x="36976" y="50846"/>
                </a:lnTo>
                <a:lnTo>
                  <a:pt x="37013" y="50865"/>
                </a:lnTo>
                <a:lnTo>
                  <a:pt x="37125" y="50902"/>
                </a:lnTo>
                <a:lnTo>
                  <a:pt x="37218" y="50902"/>
                </a:lnTo>
                <a:lnTo>
                  <a:pt x="37330" y="50883"/>
                </a:lnTo>
                <a:lnTo>
                  <a:pt x="37423" y="50827"/>
                </a:lnTo>
                <a:lnTo>
                  <a:pt x="37535" y="50753"/>
                </a:lnTo>
                <a:lnTo>
                  <a:pt x="37628" y="50678"/>
                </a:lnTo>
                <a:lnTo>
                  <a:pt x="37721" y="50567"/>
                </a:lnTo>
                <a:lnTo>
                  <a:pt x="37888" y="50325"/>
                </a:lnTo>
                <a:lnTo>
                  <a:pt x="38037" y="50083"/>
                </a:lnTo>
                <a:lnTo>
                  <a:pt x="38168" y="49841"/>
                </a:lnTo>
                <a:lnTo>
                  <a:pt x="38242" y="49673"/>
                </a:lnTo>
                <a:lnTo>
                  <a:pt x="38298" y="49580"/>
                </a:lnTo>
                <a:close/>
                <a:moveTo>
                  <a:pt x="48985" y="49636"/>
                </a:moveTo>
                <a:lnTo>
                  <a:pt x="48948" y="49654"/>
                </a:lnTo>
                <a:lnTo>
                  <a:pt x="48743" y="49859"/>
                </a:lnTo>
                <a:lnTo>
                  <a:pt x="48389" y="50250"/>
                </a:lnTo>
                <a:lnTo>
                  <a:pt x="48203" y="50455"/>
                </a:lnTo>
                <a:lnTo>
                  <a:pt x="48073" y="50660"/>
                </a:lnTo>
                <a:lnTo>
                  <a:pt x="48035" y="50734"/>
                </a:lnTo>
                <a:lnTo>
                  <a:pt x="47998" y="50809"/>
                </a:lnTo>
                <a:lnTo>
                  <a:pt x="47998" y="50865"/>
                </a:lnTo>
                <a:lnTo>
                  <a:pt x="48017" y="50902"/>
                </a:lnTo>
                <a:lnTo>
                  <a:pt x="48091" y="50902"/>
                </a:lnTo>
                <a:lnTo>
                  <a:pt x="48184" y="50865"/>
                </a:lnTo>
                <a:lnTo>
                  <a:pt x="48296" y="50772"/>
                </a:lnTo>
                <a:lnTo>
                  <a:pt x="48408" y="50641"/>
                </a:lnTo>
                <a:lnTo>
                  <a:pt x="48594" y="50399"/>
                </a:lnTo>
                <a:lnTo>
                  <a:pt x="48687" y="50250"/>
                </a:lnTo>
                <a:lnTo>
                  <a:pt x="48780" y="50101"/>
                </a:lnTo>
                <a:lnTo>
                  <a:pt x="48910" y="49878"/>
                </a:lnTo>
                <a:lnTo>
                  <a:pt x="48985" y="49673"/>
                </a:lnTo>
                <a:lnTo>
                  <a:pt x="48985" y="49636"/>
                </a:lnTo>
                <a:close/>
                <a:moveTo>
                  <a:pt x="82814" y="49580"/>
                </a:moveTo>
                <a:lnTo>
                  <a:pt x="82572" y="49822"/>
                </a:lnTo>
                <a:lnTo>
                  <a:pt x="82330" y="50027"/>
                </a:lnTo>
                <a:lnTo>
                  <a:pt x="81846" y="50436"/>
                </a:lnTo>
                <a:lnTo>
                  <a:pt x="81697" y="50529"/>
                </a:lnTo>
                <a:lnTo>
                  <a:pt x="81604" y="50604"/>
                </a:lnTo>
                <a:lnTo>
                  <a:pt x="81529" y="50678"/>
                </a:lnTo>
                <a:lnTo>
                  <a:pt x="81492" y="50753"/>
                </a:lnTo>
                <a:lnTo>
                  <a:pt x="81473" y="50772"/>
                </a:lnTo>
                <a:lnTo>
                  <a:pt x="81473" y="50809"/>
                </a:lnTo>
                <a:lnTo>
                  <a:pt x="81492" y="50846"/>
                </a:lnTo>
                <a:lnTo>
                  <a:pt x="81511" y="50865"/>
                </a:lnTo>
                <a:lnTo>
                  <a:pt x="81622" y="50902"/>
                </a:lnTo>
                <a:lnTo>
                  <a:pt x="81734" y="50902"/>
                </a:lnTo>
                <a:lnTo>
                  <a:pt x="81827" y="50883"/>
                </a:lnTo>
                <a:lnTo>
                  <a:pt x="81939" y="50827"/>
                </a:lnTo>
                <a:lnTo>
                  <a:pt x="82032" y="50753"/>
                </a:lnTo>
                <a:lnTo>
                  <a:pt x="82125" y="50678"/>
                </a:lnTo>
                <a:lnTo>
                  <a:pt x="82218" y="50567"/>
                </a:lnTo>
                <a:lnTo>
                  <a:pt x="82386" y="50325"/>
                </a:lnTo>
                <a:lnTo>
                  <a:pt x="82535" y="50083"/>
                </a:lnTo>
                <a:lnTo>
                  <a:pt x="82665" y="49841"/>
                </a:lnTo>
                <a:lnTo>
                  <a:pt x="82758" y="49673"/>
                </a:lnTo>
                <a:lnTo>
                  <a:pt x="82814" y="49580"/>
                </a:lnTo>
                <a:close/>
                <a:moveTo>
                  <a:pt x="22975" y="49431"/>
                </a:moveTo>
                <a:lnTo>
                  <a:pt x="22957" y="49450"/>
                </a:lnTo>
                <a:lnTo>
                  <a:pt x="22733" y="49692"/>
                </a:lnTo>
                <a:lnTo>
                  <a:pt x="22324" y="50139"/>
                </a:lnTo>
                <a:lnTo>
                  <a:pt x="22138" y="50399"/>
                </a:lnTo>
                <a:lnTo>
                  <a:pt x="21989" y="50623"/>
                </a:lnTo>
                <a:lnTo>
                  <a:pt x="21933" y="50716"/>
                </a:lnTo>
                <a:lnTo>
                  <a:pt x="21896" y="50790"/>
                </a:lnTo>
                <a:lnTo>
                  <a:pt x="21896" y="50865"/>
                </a:lnTo>
                <a:lnTo>
                  <a:pt x="21914" y="50902"/>
                </a:lnTo>
                <a:lnTo>
                  <a:pt x="21951" y="50920"/>
                </a:lnTo>
                <a:lnTo>
                  <a:pt x="21989" y="50902"/>
                </a:lnTo>
                <a:lnTo>
                  <a:pt x="22082" y="50846"/>
                </a:lnTo>
                <a:lnTo>
                  <a:pt x="22193" y="50734"/>
                </a:lnTo>
                <a:lnTo>
                  <a:pt x="22305" y="50604"/>
                </a:lnTo>
                <a:lnTo>
                  <a:pt x="22510" y="50343"/>
                </a:lnTo>
                <a:lnTo>
                  <a:pt x="22603" y="50176"/>
                </a:lnTo>
                <a:lnTo>
                  <a:pt x="22715" y="50008"/>
                </a:lnTo>
                <a:lnTo>
                  <a:pt x="22864" y="49729"/>
                </a:lnTo>
                <a:lnTo>
                  <a:pt x="22957" y="49505"/>
                </a:lnTo>
                <a:lnTo>
                  <a:pt x="22975" y="49450"/>
                </a:lnTo>
                <a:lnTo>
                  <a:pt x="22975" y="49431"/>
                </a:lnTo>
                <a:close/>
                <a:moveTo>
                  <a:pt x="24074" y="49431"/>
                </a:moveTo>
                <a:lnTo>
                  <a:pt x="24055" y="49450"/>
                </a:lnTo>
                <a:lnTo>
                  <a:pt x="23795" y="49748"/>
                </a:lnTo>
                <a:lnTo>
                  <a:pt x="23590" y="49990"/>
                </a:lnTo>
                <a:lnTo>
                  <a:pt x="23366" y="50232"/>
                </a:lnTo>
                <a:lnTo>
                  <a:pt x="23199" y="50492"/>
                </a:lnTo>
                <a:lnTo>
                  <a:pt x="23069" y="50697"/>
                </a:lnTo>
                <a:lnTo>
                  <a:pt x="23031" y="50790"/>
                </a:lnTo>
                <a:lnTo>
                  <a:pt x="23031" y="50846"/>
                </a:lnTo>
                <a:lnTo>
                  <a:pt x="23069" y="50902"/>
                </a:lnTo>
                <a:lnTo>
                  <a:pt x="23124" y="50920"/>
                </a:lnTo>
                <a:lnTo>
                  <a:pt x="23162" y="50902"/>
                </a:lnTo>
                <a:lnTo>
                  <a:pt x="23199" y="50883"/>
                </a:lnTo>
                <a:lnTo>
                  <a:pt x="23311" y="50809"/>
                </a:lnTo>
                <a:lnTo>
                  <a:pt x="23404" y="50678"/>
                </a:lnTo>
                <a:lnTo>
                  <a:pt x="23497" y="50548"/>
                </a:lnTo>
                <a:lnTo>
                  <a:pt x="23683" y="50250"/>
                </a:lnTo>
                <a:lnTo>
                  <a:pt x="23795" y="50064"/>
                </a:lnTo>
                <a:lnTo>
                  <a:pt x="23981" y="49692"/>
                </a:lnTo>
                <a:lnTo>
                  <a:pt x="24074" y="49487"/>
                </a:lnTo>
                <a:lnTo>
                  <a:pt x="24074" y="49431"/>
                </a:lnTo>
                <a:close/>
                <a:moveTo>
                  <a:pt x="30516" y="49599"/>
                </a:moveTo>
                <a:lnTo>
                  <a:pt x="30497" y="49617"/>
                </a:lnTo>
                <a:lnTo>
                  <a:pt x="30255" y="49896"/>
                </a:lnTo>
                <a:lnTo>
                  <a:pt x="29920" y="50325"/>
                </a:lnTo>
                <a:lnTo>
                  <a:pt x="29771" y="50529"/>
                </a:lnTo>
                <a:lnTo>
                  <a:pt x="29659" y="50716"/>
                </a:lnTo>
                <a:lnTo>
                  <a:pt x="29622" y="50790"/>
                </a:lnTo>
                <a:lnTo>
                  <a:pt x="29622" y="50846"/>
                </a:lnTo>
                <a:lnTo>
                  <a:pt x="29622" y="50883"/>
                </a:lnTo>
                <a:lnTo>
                  <a:pt x="29659" y="50920"/>
                </a:lnTo>
                <a:lnTo>
                  <a:pt x="29697" y="50920"/>
                </a:lnTo>
                <a:lnTo>
                  <a:pt x="29752" y="50902"/>
                </a:lnTo>
                <a:lnTo>
                  <a:pt x="29827" y="50846"/>
                </a:lnTo>
                <a:lnTo>
                  <a:pt x="29939" y="50753"/>
                </a:lnTo>
                <a:lnTo>
                  <a:pt x="30032" y="50623"/>
                </a:lnTo>
                <a:lnTo>
                  <a:pt x="30199" y="50381"/>
                </a:lnTo>
                <a:lnTo>
                  <a:pt x="30311" y="50213"/>
                </a:lnTo>
                <a:lnTo>
                  <a:pt x="30460" y="49841"/>
                </a:lnTo>
                <a:lnTo>
                  <a:pt x="30516" y="49636"/>
                </a:lnTo>
                <a:lnTo>
                  <a:pt x="30516" y="49599"/>
                </a:lnTo>
                <a:close/>
                <a:moveTo>
                  <a:pt x="34928" y="49617"/>
                </a:moveTo>
                <a:lnTo>
                  <a:pt x="34705" y="49841"/>
                </a:lnTo>
                <a:lnTo>
                  <a:pt x="34277" y="50213"/>
                </a:lnTo>
                <a:lnTo>
                  <a:pt x="34090" y="50436"/>
                </a:lnTo>
                <a:lnTo>
                  <a:pt x="33923" y="50623"/>
                </a:lnTo>
                <a:lnTo>
                  <a:pt x="33867" y="50716"/>
                </a:lnTo>
                <a:lnTo>
                  <a:pt x="33848" y="50790"/>
                </a:lnTo>
                <a:lnTo>
                  <a:pt x="33830" y="50846"/>
                </a:lnTo>
                <a:lnTo>
                  <a:pt x="33848" y="50902"/>
                </a:lnTo>
                <a:lnTo>
                  <a:pt x="33904" y="50920"/>
                </a:lnTo>
                <a:lnTo>
                  <a:pt x="33960" y="50920"/>
                </a:lnTo>
                <a:lnTo>
                  <a:pt x="34035" y="50865"/>
                </a:lnTo>
                <a:lnTo>
                  <a:pt x="34128" y="50809"/>
                </a:lnTo>
                <a:lnTo>
                  <a:pt x="34295" y="50604"/>
                </a:lnTo>
                <a:lnTo>
                  <a:pt x="34481" y="50343"/>
                </a:lnTo>
                <a:lnTo>
                  <a:pt x="34649" y="50083"/>
                </a:lnTo>
                <a:lnTo>
                  <a:pt x="34798" y="49859"/>
                </a:lnTo>
                <a:lnTo>
                  <a:pt x="34928" y="49617"/>
                </a:lnTo>
                <a:close/>
                <a:moveTo>
                  <a:pt x="43623" y="49636"/>
                </a:moveTo>
                <a:lnTo>
                  <a:pt x="43344" y="49859"/>
                </a:lnTo>
                <a:lnTo>
                  <a:pt x="43139" y="50027"/>
                </a:lnTo>
                <a:lnTo>
                  <a:pt x="42934" y="50213"/>
                </a:lnTo>
                <a:lnTo>
                  <a:pt x="42748" y="50418"/>
                </a:lnTo>
                <a:lnTo>
                  <a:pt x="42599" y="50604"/>
                </a:lnTo>
                <a:lnTo>
                  <a:pt x="42543" y="50678"/>
                </a:lnTo>
                <a:lnTo>
                  <a:pt x="42524" y="50753"/>
                </a:lnTo>
                <a:lnTo>
                  <a:pt x="42524" y="50827"/>
                </a:lnTo>
                <a:lnTo>
                  <a:pt x="42562" y="50883"/>
                </a:lnTo>
                <a:lnTo>
                  <a:pt x="42617" y="50920"/>
                </a:lnTo>
                <a:lnTo>
                  <a:pt x="42673" y="50920"/>
                </a:lnTo>
                <a:lnTo>
                  <a:pt x="42748" y="50883"/>
                </a:lnTo>
                <a:lnTo>
                  <a:pt x="42841" y="50827"/>
                </a:lnTo>
                <a:lnTo>
                  <a:pt x="43008" y="50641"/>
                </a:lnTo>
                <a:lnTo>
                  <a:pt x="43176" y="50399"/>
                </a:lnTo>
                <a:lnTo>
                  <a:pt x="43344" y="50139"/>
                </a:lnTo>
                <a:lnTo>
                  <a:pt x="43474" y="49896"/>
                </a:lnTo>
                <a:lnTo>
                  <a:pt x="43623" y="49636"/>
                </a:lnTo>
                <a:close/>
                <a:moveTo>
                  <a:pt x="47737" y="49748"/>
                </a:moveTo>
                <a:lnTo>
                  <a:pt x="47570" y="49952"/>
                </a:lnTo>
                <a:lnTo>
                  <a:pt x="47309" y="50306"/>
                </a:lnTo>
                <a:lnTo>
                  <a:pt x="47179" y="50492"/>
                </a:lnTo>
                <a:lnTo>
                  <a:pt x="47086" y="50678"/>
                </a:lnTo>
                <a:lnTo>
                  <a:pt x="47030" y="50809"/>
                </a:lnTo>
                <a:lnTo>
                  <a:pt x="47030" y="50865"/>
                </a:lnTo>
                <a:lnTo>
                  <a:pt x="47049" y="50902"/>
                </a:lnTo>
                <a:lnTo>
                  <a:pt x="47104" y="50920"/>
                </a:lnTo>
                <a:lnTo>
                  <a:pt x="47160" y="50902"/>
                </a:lnTo>
                <a:lnTo>
                  <a:pt x="47216" y="50865"/>
                </a:lnTo>
                <a:lnTo>
                  <a:pt x="47291" y="50790"/>
                </a:lnTo>
                <a:lnTo>
                  <a:pt x="47421" y="50585"/>
                </a:lnTo>
                <a:lnTo>
                  <a:pt x="47551" y="50343"/>
                </a:lnTo>
                <a:lnTo>
                  <a:pt x="47644" y="50101"/>
                </a:lnTo>
                <a:lnTo>
                  <a:pt x="47737" y="49896"/>
                </a:lnTo>
                <a:lnTo>
                  <a:pt x="47756" y="49766"/>
                </a:lnTo>
                <a:lnTo>
                  <a:pt x="47756" y="49748"/>
                </a:lnTo>
                <a:close/>
                <a:moveTo>
                  <a:pt x="50176" y="49468"/>
                </a:moveTo>
                <a:lnTo>
                  <a:pt x="49525" y="50176"/>
                </a:lnTo>
                <a:lnTo>
                  <a:pt x="49134" y="50641"/>
                </a:lnTo>
                <a:lnTo>
                  <a:pt x="49022" y="50790"/>
                </a:lnTo>
                <a:lnTo>
                  <a:pt x="49003" y="50846"/>
                </a:lnTo>
                <a:lnTo>
                  <a:pt x="49003" y="50883"/>
                </a:lnTo>
                <a:lnTo>
                  <a:pt x="49041" y="50902"/>
                </a:lnTo>
                <a:lnTo>
                  <a:pt x="49059" y="50920"/>
                </a:lnTo>
                <a:lnTo>
                  <a:pt x="49152" y="50902"/>
                </a:lnTo>
                <a:lnTo>
                  <a:pt x="49227" y="50865"/>
                </a:lnTo>
                <a:lnTo>
                  <a:pt x="49320" y="50790"/>
                </a:lnTo>
                <a:lnTo>
                  <a:pt x="49413" y="50697"/>
                </a:lnTo>
                <a:lnTo>
                  <a:pt x="49506" y="50567"/>
                </a:lnTo>
                <a:lnTo>
                  <a:pt x="49711" y="50287"/>
                </a:lnTo>
                <a:lnTo>
                  <a:pt x="49879" y="49990"/>
                </a:lnTo>
                <a:lnTo>
                  <a:pt x="50027" y="49729"/>
                </a:lnTo>
                <a:lnTo>
                  <a:pt x="50176" y="49468"/>
                </a:lnTo>
                <a:close/>
                <a:moveTo>
                  <a:pt x="67473" y="49431"/>
                </a:moveTo>
                <a:lnTo>
                  <a:pt x="67473" y="49450"/>
                </a:lnTo>
                <a:lnTo>
                  <a:pt x="67231" y="49692"/>
                </a:lnTo>
                <a:lnTo>
                  <a:pt x="66840" y="50139"/>
                </a:lnTo>
                <a:lnTo>
                  <a:pt x="66635" y="50399"/>
                </a:lnTo>
                <a:lnTo>
                  <a:pt x="66486" y="50623"/>
                </a:lnTo>
                <a:lnTo>
                  <a:pt x="66430" y="50716"/>
                </a:lnTo>
                <a:lnTo>
                  <a:pt x="66393" y="50790"/>
                </a:lnTo>
                <a:lnTo>
                  <a:pt x="66393" y="50865"/>
                </a:lnTo>
                <a:lnTo>
                  <a:pt x="66411" y="50902"/>
                </a:lnTo>
                <a:lnTo>
                  <a:pt x="66449" y="50920"/>
                </a:lnTo>
                <a:lnTo>
                  <a:pt x="66486" y="50902"/>
                </a:lnTo>
                <a:lnTo>
                  <a:pt x="66579" y="50846"/>
                </a:lnTo>
                <a:lnTo>
                  <a:pt x="66691" y="50734"/>
                </a:lnTo>
                <a:lnTo>
                  <a:pt x="66802" y="50604"/>
                </a:lnTo>
                <a:lnTo>
                  <a:pt x="67007" y="50343"/>
                </a:lnTo>
                <a:lnTo>
                  <a:pt x="67119" y="50176"/>
                </a:lnTo>
                <a:lnTo>
                  <a:pt x="67212" y="50008"/>
                </a:lnTo>
                <a:lnTo>
                  <a:pt x="67361" y="49729"/>
                </a:lnTo>
                <a:lnTo>
                  <a:pt x="67473" y="49505"/>
                </a:lnTo>
                <a:lnTo>
                  <a:pt x="67491" y="49450"/>
                </a:lnTo>
                <a:lnTo>
                  <a:pt x="67473" y="49431"/>
                </a:lnTo>
                <a:close/>
                <a:moveTo>
                  <a:pt x="68571" y="49431"/>
                </a:moveTo>
                <a:lnTo>
                  <a:pt x="68552" y="49450"/>
                </a:lnTo>
                <a:lnTo>
                  <a:pt x="68292" y="49748"/>
                </a:lnTo>
                <a:lnTo>
                  <a:pt x="68087" y="49990"/>
                </a:lnTo>
                <a:lnTo>
                  <a:pt x="67882" y="50232"/>
                </a:lnTo>
                <a:lnTo>
                  <a:pt x="67696" y="50492"/>
                </a:lnTo>
                <a:lnTo>
                  <a:pt x="67566" y="50697"/>
                </a:lnTo>
                <a:lnTo>
                  <a:pt x="67547" y="50790"/>
                </a:lnTo>
                <a:lnTo>
                  <a:pt x="67547" y="50846"/>
                </a:lnTo>
                <a:lnTo>
                  <a:pt x="67566" y="50902"/>
                </a:lnTo>
                <a:lnTo>
                  <a:pt x="67622" y="50920"/>
                </a:lnTo>
                <a:lnTo>
                  <a:pt x="67659" y="50902"/>
                </a:lnTo>
                <a:lnTo>
                  <a:pt x="67715" y="50883"/>
                </a:lnTo>
                <a:lnTo>
                  <a:pt x="67808" y="50809"/>
                </a:lnTo>
                <a:lnTo>
                  <a:pt x="67901" y="50678"/>
                </a:lnTo>
                <a:lnTo>
                  <a:pt x="68013" y="50548"/>
                </a:lnTo>
                <a:lnTo>
                  <a:pt x="68199" y="50250"/>
                </a:lnTo>
                <a:lnTo>
                  <a:pt x="68310" y="50064"/>
                </a:lnTo>
                <a:lnTo>
                  <a:pt x="68497" y="49692"/>
                </a:lnTo>
                <a:lnTo>
                  <a:pt x="68571" y="49487"/>
                </a:lnTo>
                <a:lnTo>
                  <a:pt x="68571" y="49431"/>
                </a:lnTo>
                <a:close/>
                <a:moveTo>
                  <a:pt x="75032" y="49599"/>
                </a:moveTo>
                <a:lnTo>
                  <a:pt x="74994" y="49617"/>
                </a:lnTo>
                <a:lnTo>
                  <a:pt x="74771" y="49896"/>
                </a:lnTo>
                <a:lnTo>
                  <a:pt x="74417" y="50325"/>
                </a:lnTo>
                <a:lnTo>
                  <a:pt x="74268" y="50529"/>
                </a:lnTo>
                <a:lnTo>
                  <a:pt x="74156" y="50716"/>
                </a:lnTo>
                <a:lnTo>
                  <a:pt x="74138" y="50790"/>
                </a:lnTo>
                <a:lnTo>
                  <a:pt x="74119" y="50846"/>
                </a:lnTo>
                <a:lnTo>
                  <a:pt x="74138" y="50883"/>
                </a:lnTo>
                <a:lnTo>
                  <a:pt x="74175" y="50920"/>
                </a:lnTo>
                <a:lnTo>
                  <a:pt x="74212" y="50920"/>
                </a:lnTo>
                <a:lnTo>
                  <a:pt x="74250" y="50902"/>
                </a:lnTo>
                <a:lnTo>
                  <a:pt x="74343" y="50846"/>
                </a:lnTo>
                <a:lnTo>
                  <a:pt x="74436" y="50753"/>
                </a:lnTo>
                <a:lnTo>
                  <a:pt x="74529" y="50623"/>
                </a:lnTo>
                <a:lnTo>
                  <a:pt x="74696" y="50381"/>
                </a:lnTo>
                <a:lnTo>
                  <a:pt x="74808" y="50213"/>
                </a:lnTo>
                <a:lnTo>
                  <a:pt x="74957" y="49841"/>
                </a:lnTo>
                <a:lnTo>
                  <a:pt x="75013" y="49636"/>
                </a:lnTo>
                <a:lnTo>
                  <a:pt x="75032" y="49599"/>
                </a:lnTo>
                <a:close/>
                <a:moveTo>
                  <a:pt x="79444" y="49617"/>
                </a:moveTo>
                <a:lnTo>
                  <a:pt x="79202" y="49841"/>
                </a:lnTo>
                <a:lnTo>
                  <a:pt x="78792" y="50213"/>
                </a:lnTo>
                <a:lnTo>
                  <a:pt x="78588" y="50436"/>
                </a:lnTo>
                <a:lnTo>
                  <a:pt x="78439" y="50623"/>
                </a:lnTo>
                <a:lnTo>
                  <a:pt x="78383" y="50716"/>
                </a:lnTo>
                <a:lnTo>
                  <a:pt x="78346" y="50790"/>
                </a:lnTo>
                <a:lnTo>
                  <a:pt x="78327" y="50846"/>
                </a:lnTo>
                <a:lnTo>
                  <a:pt x="78346" y="50902"/>
                </a:lnTo>
                <a:lnTo>
                  <a:pt x="78401" y="50920"/>
                </a:lnTo>
                <a:lnTo>
                  <a:pt x="78476" y="50920"/>
                </a:lnTo>
                <a:lnTo>
                  <a:pt x="78532" y="50865"/>
                </a:lnTo>
                <a:lnTo>
                  <a:pt x="78625" y="50809"/>
                </a:lnTo>
                <a:lnTo>
                  <a:pt x="78792" y="50604"/>
                </a:lnTo>
                <a:lnTo>
                  <a:pt x="78979" y="50343"/>
                </a:lnTo>
                <a:lnTo>
                  <a:pt x="79165" y="50083"/>
                </a:lnTo>
                <a:lnTo>
                  <a:pt x="79295" y="49859"/>
                </a:lnTo>
                <a:lnTo>
                  <a:pt x="79444" y="49617"/>
                </a:lnTo>
                <a:close/>
                <a:moveTo>
                  <a:pt x="88120" y="49636"/>
                </a:moveTo>
                <a:lnTo>
                  <a:pt x="87859" y="49859"/>
                </a:lnTo>
                <a:lnTo>
                  <a:pt x="87655" y="50027"/>
                </a:lnTo>
                <a:lnTo>
                  <a:pt x="87431" y="50213"/>
                </a:lnTo>
                <a:lnTo>
                  <a:pt x="87245" y="50418"/>
                </a:lnTo>
                <a:lnTo>
                  <a:pt x="87096" y="50604"/>
                </a:lnTo>
                <a:lnTo>
                  <a:pt x="87059" y="50678"/>
                </a:lnTo>
                <a:lnTo>
                  <a:pt x="87022" y="50753"/>
                </a:lnTo>
                <a:lnTo>
                  <a:pt x="87040" y="50827"/>
                </a:lnTo>
                <a:lnTo>
                  <a:pt x="87059" y="50883"/>
                </a:lnTo>
                <a:lnTo>
                  <a:pt x="87115" y="50920"/>
                </a:lnTo>
                <a:lnTo>
                  <a:pt x="87189" y="50920"/>
                </a:lnTo>
                <a:lnTo>
                  <a:pt x="87264" y="50883"/>
                </a:lnTo>
                <a:lnTo>
                  <a:pt x="87338" y="50827"/>
                </a:lnTo>
                <a:lnTo>
                  <a:pt x="87506" y="50641"/>
                </a:lnTo>
                <a:lnTo>
                  <a:pt x="87673" y="50399"/>
                </a:lnTo>
                <a:lnTo>
                  <a:pt x="87841" y="50139"/>
                </a:lnTo>
                <a:lnTo>
                  <a:pt x="87971" y="49896"/>
                </a:lnTo>
                <a:lnTo>
                  <a:pt x="88120" y="49636"/>
                </a:lnTo>
                <a:close/>
                <a:moveTo>
                  <a:pt x="92253" y="49748"/>
                </a:moveTo>
                <a:lnTo>
                  <a:pt x="92067" y="49952"/>
                </a:lnTo>
                <a:lnTo>
                  <a:pt x="91806" y="50306"/>
                </a:lnTo>
                <a:lnTo>
                  <a:pt x="91676" y="50492"/>
                </a:lnTo>
                <a:lnTo>
                  <a:pt x="91583" y="50678"/>
                </a:lnTo>
                <a:lnTo>
                  <a:pt x="91527" y="50809"/>
                </a:lnTo>
                <a:lnTo>
                  <a:pt x="91527" y="50865"/>
                </a:lnTo>
                <a:lnTo>
                  <a:pt x="91546" y="50902"/>
                </a:lnTo>
                <a:lnTo>
                  <a:pt x="91602" y="50920"/>
                </a:lnTo>
                <a:lnTo>
                  <a:pt x="91657" y="50902"/>
                </a:lnTo>
                <a:lnTo>
                  <a:pt x="91713" y="50865"/>
                </a:lnTo>
                <a:lnTo>
                  <a:pt x="91788" y="50790"/>
                </a:lnTo>
                <a:lnTo>
                  <a:pt x="91918" y="50585"/>
                </a:lnTo>
                <a:lnTo>
                  <a:pt x="92048" y="50343"/>
                </a:lnTo>
                <a:lnTo>
                  <a:pt x="92160" y="50101"/>
                </a:lnTo>
                <a:lnTo>
                  <a:pt x="92235" y="49896"/>
                </a:lnTo>
                <a:lnTo>
                  <a:pt x="92272" y="49766"/>
                </a:lnTo>
                <a:lnTo>
                  <a:pt x="92272" y="49748"/>
                </a:lnTo>
                <a:close/>
                <a:moveTo>
                  <a:pt x="36008" y="49617"/>
                </a:moveTo>
                <a:lnTo>
                  <a:pt x="35747" y="49896"/>
                </a:lnTo>
                <a:lnTo>
                  <a:pt x="35338" y="50325"/>
                </a:lnTo>
                <a:lnTo>
                  <a:pt x="35152" y="50548"/>
                </a:lnTo>
                <a:lnTo>
                  <a:pt x="35021" y="50753"/>
                </a:lnTo>
                <a:lnTo>
                  <a:pt x="34984" y="50827"/>
                </a:lnTo>
                <a:lnTo>
                  <a:pt x="34965" y="50883"/>
                </a:lnTo>
                <a:lnTo>
                  <a:pt x="34984" y="50920"/>
                </a:lnTo>
                <a:lnTo>
                  <a:pt x="35040" y="50939"/>
                </a:lnTo>
                <a:lnTo>
                  <a:pt x="35133" y="50939"/>
                </a:lnTo>
                <a:lnTo>
                  <a:pt x="35245" y="50902"/>
                </a:lnTo>
                <a:lnTo>
                  <a:pt x="35319" y="50846"/>
                </a:lnTo>
                <a:lnTo>
                  <a:pt x="35412" y="50772"/>
                </a:lnTo>
                <a:lnTo>
                  <a:pt x="35487" y="50678"/>
                </a:lnTo>
                <a:lnTo>
                  <a:pt x="35561" y="50585"/>
                </a:lnTo>
                <a:lnTo>
                  <a:pt x="35692" y="50343"/>
                </a:lnTo>
                <a:lnTo>
                  <a:pt x="35803" y="50101"/>
                </a:lnTo>
                <a:lnTo>
                  <a:pt x="35896" y="49878"/>
                </a:lnTo>
                <a:lnTo>
                  <a:pt x="35971" y="49710"/>
                </a:lnTo>
                <a:lnTo>
                  <a:pt x="36008" y="49617"/>
                </a:lnTo>
                <a:close/>
                <a:moveTo>
                  <a:pt x="41445" y="49580"/>
                </a:moveTo>
                <a:lnTo>
                  <a:pt x="41370" y="49636"/>
                </a:lnTo>
                <a:lnTo>
                  <a:pt x="41091" y="49915"/>
                </a:lnTo>
                <a:lnTo>
                  <a:pt x="40886" y="50120"/>
                </a:lnTo>
                <a:lnTo>
                  <a:pt x="40663" y="50343"/>
                </a:lnTo>
                <a:lnTo>
                  <a:pt x="40495" y="50567"/>
                </a:lnTo>
                <a:lnTo>
                  <a:pt x="40439" y="50660"/>
                </a:lnTo>
                <a:lnTo>
                  <a:pt x="40402" y="50753"/>
                </a:lnTo>
                <a:lnTo>
                  <a:pt x="40383" y="50827"/>
                </a:lnTo>
                <a:lnTo>
                  <a:pt x="40402" y="50883"/>
                </a:lnTo>
                <a:lnTo>
                  <a:pt x="40439" y="50920"/>
                </a:lnTo>
                <a:lnTo>
                  <a:pt x="40532" y="50939"/>
                </a:lnTo>
                <a:lnTo>
                  <a:pt x="40625" y="50920"/>
                </a:lnTo>
                <a:lnTo>
                  <a:pt x="40700" y="50865"/>
                </a:lnTo>
                <a:lnTo>
                  <a:pt x="40793" y="50790"/>
                </a:lnTo>
                <a:lnTo>
                  <a:pt x="40886" y="50716"/>
                </a:lnTo>
                <a:lnTo>
                  <a:pt x="41072" y="50511"/>
                </a:lnTo>
                <a:lnTo>
                  <a:pt x="41184" y="50362"/>
                </a:lnTo>
                <a:lnTo>
                  <a:pt x="41389" y="50120"/>
                </a:lnTo>
                <a:lnTo>
                  <a:pt x="41463" y="49990"/>
                </a:lnTo>
                <a:lnTo>
                  <a:pt x="41500" y="49915"/>
                </a:lnTo>
                <a:lnTo>
                  <a:pt x="41500" y="49859"/>
                </a:lnTo>
                <a:lnTo>
                  <a:pt x="41519" y="49785"/>
                </a:lnTo>
                <a:lnTo>
                  <a:pt x="41519" y="49673"/>
                </a:lnTo>
                <a:lnTo>
                  <a:pt x="41500" y="49617"/>
                </a:lnTo>
                <a:lnTo>
                  <a:pt x="41482" y="49580"/>
                </a:lnTo>
                <a:close/>
                <a:moveTo>
                  <a:pt x="58108" y="49822"/>
                </a:moveTo>
                <a:lnTo>
                  <a:pt x="57810" y="49971"/>
                </a:lnTo>
                <a:lnTo>
                  <a:pt x="57251" y="50306"/>
                </a:lnTo>
                <a:lnTo>
                  <a:pt x="56972" y="50474"/>
                </a:lnTo>
                <a:lnTo>
                  <a:pt x="56749" y="50641"/>
                </a:lnTo>
                <a:lnTo>
                  <a:pt x="56655" y="50716"/>
                </a:lnTo>
                <a:lnTo>
                  <a:pt x="56600" y="50790"/>
                </a:lnTo>
                <a:lnTo>
                  <a:pt x="56581" y="50846"/>
                </a:lnTo>
                <a:lnTo>
                  <a:pt x="56581" y="50902"/>
                </a:lnTo>
                <a:lnTo>
                  <a:pt x="56637" y="50939"/>
                </a:lnTo>
                <a:lnTo>
                  <a:pt x="56711" y="50939"/>
                </a:lnTo>
                <a:lnTo>
                  <a:pt x="56804" y="50902"/>
                </a:lnTo>
                <a:lnTo>
                  <a:pt x="56916" y="50865"/>
                </a:lnTo>
                <a:lnTo>
                  <a:pt x="57140" y="50697"/>
                </a:lnTo>
                <a:lnTo>
                  <a:pt x="57400" y="50492"/>
                </a:lnTo>
                <a:lnTo>
                  <a:pt x="57866" y="50045"/>
                </a:lnTo>
                <a:lnTo>
                  <a:pt x="58108" y="49822"/>
                </a:lnTo>
                <a:close/>
                <a:moveTo>
                  <a:pt x="58946" y="49673"/>
                </a:moveTo>
                <a:lnTo>
                  <a:pt x="57996" y="50474"/>
                </a:lnTo>
                <a:lnTo>
                  <a:pt x="57828" y="50604"/>
                </a:lnTo>
                <a:lnTo>
                  <a:pt x="57735" y="50678"/>
                </a:lnTo>
                <a:lnTo>
                  <a:pt x="57642" y="50772"/>
                </a:lnTo>
                <a:lnTo>
                  <a:pt x="57605" y="50846"/>
                </a:lnTo>
                <a:lnTo>
                  <a:pt x="57586" y="50883"/>
                </a:lnTo>
                <a:lnTo>
                  <a:pt x="57586" y="50902"/>
                </a:lnTo>
                <a:lnTo>
                  <a:pt x="57605" y="50920"/>
                </a:lnTo>
                <a:lnTo>
                  <a:pt x="57661" y="50939"/>
                </a:lnTo>
                <a:lnTo>
                  <a:pt x="57791" y="50939"/>
                </a:lnTo>
                <a:lnTo>
                  <a:pt x="57903" y="50920"/>
                </a:lnTo>
                <a:lnTo>
                  <a:pt x="57996" y="50865"/>
                </a:lnTo>
                <a:lnTo>
                  <a:pt x="58108" y="50809"/>
                </a:lnTo>
                <a:lnTo>
                  <a:pt x="58201" y="50716"/>
                </a:lnTo>
                <a:lnTo>
                  <a:pt x="58387" y="50529"/>
                </a:lnTo>
                <a:lnTo>
                  <a:pt x="58536" y="50362"/>
                </a:lnTo>
                <a:lnTo>
                  <a:pt x="58666" y="50213"/>
                </a:lnTo>
                <a:lnTo>
                  <a:pt x="58815" y="49952"/>
                </a:lnTo>
                <a:lnTo>
                  <a:pt x="58927" y="49748"/>
                </a:lnTo>
                <a:lnTo>
                  <a:pt x="58946" y="49692"/>
                </a:lnTo>
                <a:lnTo>
                  <a:pt x="58946" y="49673"/>
                </a:lnTo>
                <a:close/>
                <a:moveTo>
                  <a:pt x="80524" y="49617"/>
                </a:moveTo>
                <a:lnTo>
                  <a:pt x="80263" y="49896"/>
                </a:lnTo>
                <a:lnTo>
                  <a:pt x="79835" y="50325"/>
                </a:lnTo>
                <a:lnTo>
                  <a:pt x="79649" y="50548"/>
                </a:lnTo>
                <a:lnTo>
                  <a:pt x="79518" y="50753"/>
                </a:lnTo>
                <a:lnTo>
                  <a:pt x="79481" y="50827"/>
                </a:lnTo>
                <a:lnTo>
                  <a:pt x="79463" y="50883"/>
                </a:lnTo>
                <a:lnTo>
                  <a:pt x="79481" y="50920"/>
                </a:lnTo>
                <a:lnTo>
                  <a:pt x="79537" y="50939"/>
                </a:lnTo>
                <a:lnTo>
                  <a:pt x="79649" y="50939"/>
                </a:lnTo>
                <a:lnTo>
                  <a:pt x="79742" y="50902"/>
                </a:lnTo>
                <a:lnTo>
                  <a:pt x="79835" y="50846"/>
                </a:lnTo>
                <a:lnTo>
                  <a:pt x="79909" y="50772"/>
                </a:lnTo>
                <a:lnTo>
                  <a:pt x="80003" y="50678"/>
                </a:lnTo>
                <a:lnTo>
                  <a:pt x="80077" y="50585"/>
                </a:lnTo>
                <a:lnTo>
                  <a:pt x="80207" y="50343"/>
                </a:lnTo>
                <a:lnTo>
                  <a:pt x="80319" y="50101"/>
                </a:lnTo>
                <a:lnTo>
                  <a:pt x="80394" y="49878"/>
                </a:lnTo>
                <a:lnTo>
                  <a:pt x="80468" y="49710"/>
                </a:lnTo>
                <a:lnTo>
                  <a:pt x="80524" y="49617"/>
                </a:lnTo>
                <a:close/>
                <a:moveTo>
                  <a:pt x="85942" y="49580"/>
                </a:moveTo>
                <a:lnTo>
                  <a:pt x="85886" y="49636"/>
                </a:lnTo>
                <a:lnTo>
                  <a:pt x="85588" y="49915"/>
                </a:lnTo>
                <a:lnTo>
                  <a:pt x="85383" y="50120"/>
                </a:lnTo>
                <a:lnTo>
                  <a:pt x="85178" y="50343"/>
                </a:lnTo>
                <a:lnTo>
                  <a:pt x="84992" y="50567"/>
                </a:lnTo>
                <a:lnTo>
                  <a:pt x="84936" y="50660"/>
                </a:lnTo>
                <a:lnTo>
                  <a:pt x="84899" y="50753"/>
                </a:lnTo>
                <a:lnTo>
                  <a:pt x="84880" y="50827"/>
                </a:lnTo>
                <a:lnTo>
                  <a:pt x="84899" y="50883"/>
                </a:lnTo>
                <a:lnTo>
                  <a:pt x="84955" y="50920"/>
                </a:lnTo>
                <a:lnTo>
                  <a:pt x="85029" y="50939"/>
                </a:lnTo>
                <a:lnTo>
                  <a:pt x="85123" y="50920"/>
                </a:lnTo>
                <a:lnTo>
                  <a:pt x="85216" y="50865"/>
                </a:lnTo>
                <a:lnTo>
                  <a:pt x="85309" y="50790"/>
                </a:lnTo>
                <a:lnTo>
                  <a:pt x="85402" y="50716"/>
                </a:lnTo>
                <a:lnTo>
                  <a:pt x="85569" y="50511"/>
                </a:lnTo>
                <a:lnTo>
                  <a:pt x="85681" y="50362"/>
                </a:lnTo>
                <a:lnTo>
                  <a:pt x="85886" y="50120"/>
                </a:lnTo>
                <a:lnTo>
                  <a:pt x="85979" y="49990"/>
                </a:lnTo>
                <a:lnTo>
                  <a:pt x="85998" y="49915"/>
                </a:lnTo>
                <a:lnTo>
                  <a:pt x="86016" y="49859"/>
                </a:lnTo>
                <a:lnTo>
                  <a:pt x="86016" y="49785"/>
                </a:lnTo>
                <a:lnTo>
                  <a:pt x="86016" y="49673"/>
                </a:lnTo>
                <a:lnTo>
                  <a:pt x="86016" y="49617"/>
                </a:lnTo>
                <a:lnTo>
                  <a:pt x="85979" y="49580"/>
                </a:lnTo>
                <a:close/>
                <a:moveTo>
                  <a:pt x="11209" y="49487"/>
                </a:moveTo>
                <a:lnTo>
                  <a:pt x="11078" y="49561"/>
                </a:lnTo>
                <a:lnTo>
                  <a:pt x="10892" y="49710"/>
                </a:lnTo>
                <a:lnTo>
                  <a:pt x="10632" y="49915"/>
                </a:lnTo>
                <a:lnTo>
                  <a:pt x="10371" y="50139"/>
                </a:lnTo>
                <a:lnTo>
                  <a:pt x="10129" y="50381"/>
                </a:lnTo>
                <a:lnTo>
                  <a:pt x="9943" y="50604"/>
                </a:lnTo>
                <a:lnTo>
                  <a:pt x="9868" y="50697"/>
                </a:lnTo>
                <a:lnTo>
                  <a:pt x="9831" y="50790"/>
                </a:lnTo>
                <a:lnTo>
                  <a:pt x="9812" y="50846"/>
                </a:lnTo>
                <a:lnTo>
                  <a:pt x="9812" y="50902"/>
                </a:lnTo>
                <a:lnTo>
                  <a:pt x="9850" y="50939"/>
                </a:lnTo>
                <a:lnTo>
                  <a:pt x="9868" y="50939"/>
                </a:lnTo>
                <a:lnTo>
                  <a:pt x="9943" y="50958"/>
                </a:lnTo>
                <a:lnTo>
                  <a:pt x="10036" y="50902"/>
                </a:lnTo>
                <a:lnTo>
                  <a:pt x="10148" y="50846"/>
                </a:lnTo>
                <a:lnTo>
                  <a:pt x="10259" y="50734"/>
                </a:lnTo>
                <a:lnTo>
                  <a:pt x="10390" y="50623"/>
                </a:lnTo>
                <a:lnTo>
                  <a:pt x="10632" y="50325"/>
                </a:lnTo>
                <a:lnTo>
                  <a:pt x="10855" y="50027"/>
                </a:lnTo>
                <a:lnTo>
                  <a:pt x="11041" y="49748"/>
                </a:lnTo>
                <a:lnTo>
                  <a:pt x="11172" y="49543"/>
                </a:lnTo>
                <a:lnTo>
                  <a:pt x="11209" y="49487"/>
                </a:lnTo>
                <a:close/>
                <a:moveTo>
                  <a:pt x="37107" y="49524"/>
                </a:moveTo>
                <a:lnTo>
                  <a:pt x="36864" y="49766"/>
                </a:lnTo>
                <a:lnTo>
                  <a:pt x="36436" y="50194"/>
                </a:lnTo>
                <a:lnTo>
                  <a:pt x="36231" y="50418"/>
                </a:lnTo>
                <a:lnTo>
                  <a:pt x="36064" y="50623"/>
                </a:lnTo>
                <a:lnTo>
                  <a:pt x="35971" y="50790"/>
                </a:lnTo>
                <a:lnTo>
                  <a:pt x="35952" y="50865"/>
                </a:lnTo>
                <a:lnTo>
                  <a:pt x="35971" y="50902"/>
                </a:lnTo>
                <a:lnTo>
                  <a:pt x="35989" y="50939"/>
                </a:lnTo>
                <a:lnTo>
                  <a:pt x="36027" y="50958"/>
                </a:lnTo>
                <a:lnTo>
                  <a:pt x="36101" y="50958"/>
                </a:lnTo>
                <a:lnTo>
                  <a:pt x="36176" y="50902"/>
                </a:lnTo>
                <a:lnTo>
                  <a:pt x="36287" y="50827"/>
                </a:lnTo>
                <a:lnTo>
                  <a:pt x="36380" y="50716"/>
                </a:lnTo>
                <a:lnTo>
                  <a:pt x="36492" y="50604"/>
                </a:lnTo>
                <a:lnTo>
                  <a:pt x="36716" y="50306"/>
                </a:lnTo>
                <a:lnTo>
                  <a:pt x="36902" y="49990"/>
                </a:lnTo>
                <a:lnTo>
                  <a:pt x="37051" y="49729"/>
                </a:lnTo>
                <a:lnTo>
                  <a:pt x="37125" y="49543"/>
                </a:lnTo>
                <a:lnTo>
                  <a:pt x="37144" y="49524"/>
                </a:lnTo>
                <a:close/>
                <a:moveTo>
                  <a:pt x="45801" y="49673"/>
                </a:moveTo>
                <a:lnTo>
                  <a:pt x="45541" y="49896"/>
                </a:lnTo>
                <a:lnTo>
                  <a:pt x="45317" y="50083"/>
                </a:lnTo>
                <a:lnTo>
                  <a:pt x="45112" y="50306"/>
                </a:lnTo>
                <a:lnTo>
                  <a:pt x="44908" y="50529"/>
                </a:lnTo>
                <a:lnTo>
                  <a:pt x="44759" y="50734"/>
                </a:lnTo>
                <a:lnTo>
                  <a:pt x="44721" y="50809"/>
                </a:lnTo>
                <a:lnTo>
                  <a:pt x="44703" y="50883"/>
                </a:lnTo>
                <a:lnTo>
                  <a:pt x="44721" y="50920"/>
                </a:lnTo>
                <a:lnTo>
                  <a:pt x="44759" y="50958"/>
                </a:lnTo>
                <a:lnTo>
                  <a:pt x="44833" y="50958"/>
                </a:lnTo>
                <a:lnTo>
                  <a:pt x="44908" y="50939"/>
                </a:lnTo>
                <a:lnTo>
                  <a:pt x="45001" y="50883"/>
                </a:lnTo>
                <a:lnTo>
                  <a:pt x="45075" y="50809"/>
                </a:lnTo>
                <a:lnTo>
                  <a:pt x="45243" y="50604"/>
                </a:lnTo>
                <a:lnTo>
                  <a:pt x="45410" y="50362"/>
                </a:lnTo>
                <a:lnTo>
                  <a:pt x="45559" y="50101"/>
                </a:lnTo>
                <a:lnTo>
                  <a:pt x="45671" y="49896"/>
                </a:lnTo>
                <a:lnTo>
                  <a:pt x="45801" y="49673"/>
                </a:lnTo>
                <a:close/>
                <a:moveTo>
                  <a:pt x="51163" y="49673"/>
                </a:moveTo>
                <a:lnTo>
                  <a:pt x="51107" y="49729"/>
                </a:lnTo>
                <a:lnTo>
                  <a:pt x="50847" y="49971"/>
                </a:lnTo>
                <a:lnTo>
                  <a:pt x="50679" y="50157"/>
                </a:lnTo>
                <a:lnTo>
                  <a:pt x="50493" y="50362"/>
                </a:lnTo>
                <a:lnTo>
                  <a:pt x="50344" y="50567"/>
                </a:lnTo>
                <a:lnTo>
                  <a:pt x="50232" y="50753"/>
                </a:lnTo>
                <a:lnTo>
                  <a:pt x="50214" y="50827"/>
                </a:lnTo>
                <a:lnTo>
                  <a:pt x="50214" y="50883"/>
                </a:lnTo>
                <a:lnTo>
                  <a:pt x="50232" y="50920"/>
                </a:lnTo>
                <a:lnTo>
                  <a:pt x="50270" y="50958"/>
                </a:lnTo>
                <a:lnTo>
                  <a:pt x="50325" y="50958"/>
                </a:lnTo>
                <a:lnTo>
                  <a:pt x="50363" y="50939"/>
                </a:lnTo>
                <a:lnTo>
                  <a:pt x="50474" y="50902"/>
                </a:lnTo>
                <a:lnTo>
                  <a:pt x="50586" y="50809"/>
                </a:lnTo>
                <a:lnTo>
                  <a:pt x="50698" y="50697"/>
                </a:lnTo>
                <a:lnTo>
                  <a:pt x="50903" y="50455"/>
                </a:lnTo>
                <a:lnTo>
                  <a:pt x="51014" y="50269"/>
                </a:lnTo>
                <a:lnTo>
                  <a:pt x="51089" y="50139"/>
                </a:lnTo>
                <a:lnTo>
                  <a:pt x="51163" y="49896"/>
                </a:lnTo>
                <a:lnTo>
                  <a:pt x="51182" y="49785"/>
                </a:lnTo>
                <a:lnTo>
                  <a:pt x="51200" y="49710"/>
                </a:lnTo>
                <a:lnTo>
                  <a:pt x="51182" y="49673"/>
                </a:lnTo>
                <a:close/>
                <a:moveTo>
                  <a:pt x="81622" y="49524"/>
                </a:moveTo>
                <a:lnTo>
                  <a:pt x="81362" y="49766"/>
                </a:lnTo>
                <a:lnTo>
                  <a:pt x="80952" y="50194"/>
                </a:lnTo>
                <a:lnTo>
                  <a:pt x="80747" y="50418"/>
                </a:lnTo>
                <a:lnTo>
                  <a:pt x="80580" y="50623"/>
                </a:lnTo>
                <a:lnTo>
                  <a:pt x="80468" y="50790"/>
                </a:lnTo>
                <a:lnTo>
                  <a:pt x="80449" y="50865"/>
                </a:lnTo>
                <a:lnTo>
                  <a:pt x="80468" y="50902"/>
                </a:lnTo>
                <a:lnTo>
                  <a:pt x="80487" y="50939"/>
                </a:lnTo>
                <a:lnTo>
                  <a:pt x="80524" y="50958"/>
                </a:lnTo>
                <a:lnTo>
                  <a:pt x="80598" y="50958"/>
                </a:lnTo>
                <a:lnTo>
                  <a:pt x="80691" y="50902"/>
                </a:lnTo>
                <a:lnTo>
                  <a:pt x="80785" y="50827"/>
                </a:lnTo>
                <a:lnTo>
                  <a:pt x="80878" y="50716"/>
                </a:lnTo>
                <a:lnTo>
                  <a:pt x="80989" y="50604"/>
                </a:lnTo>
                <a:lnTo>
                  <a:pt x="81213" y="50306"/>
                </a:lnTo>
                <a:lnTo>
                  <a:pt x="81399" y="49990"/>
                </a:lnTo>
                <a:lnTo>
                  <a:pt x="81548" y="49729"/>
                </a:lnTo>
                <a:lnTo>
                  <a:pt x="81641" y="49543"/>
                </a:lnTo>
                <a:lnTo>
                  <a:pt x="81641" y="49524"/>
                </a:lnTo>
                <a:close/>
                <a:moveTo>
                  <a:pt x="90298" y="49673"/>
                </a:moveTo>
                <a:lnTo>
                  <a:pt x="90038" y="49896"/>
                </a:lnTo>
                <a:lnTo>
                  <a:pt x="89833" y="50083"/>
                </a:lnTo>
                <a:lnTo>
                  <a:pt x="89609" y="50306"/>
                </a:lnTo>
                <a:lnTo>
                  <a:pt x="89405" y="50529"/>
                </a:lnTo>
                <a:lnTo>
                  <a:pt x="89274" y="50734"/>
                </a:lnTo>
                <a:lnTo>
                  <a:pt x="89218" y="50809"/>
                </a:lnTo>
                <a:lnTo>
                  <a:pt x="89200" y="50883"/>
                </a:lnTo>
                <a:lnTo>
                  <a:pt x="89218" y="50920"/>
                </a:lnTo>
                <a:lnTo>
                  <a:pt x="89256" y="50958"/>
                </a:lnTo>
                <a:lnTo>
                  <a:pt x="89330" y="50958"/>
                </a:lnTo>
                <a:lnTo>
                  <a:pt x="89423" y="50939"/>
                </a:lnTo>
                <a:lnTo>
                  <a:pt x="89498" y="50883"/>
                </a:lnTo>
                <a:lnTo>
                  <a:pt x="89591" y="50809"/>
                </a:lnTo>
                <a:lnTo>
                  <a:pt x="89758" y="50604"/>
                </a:lnTo>
                <a:lnTo>
                  <a:pt x="89907" y="50362"/>
                </a:lnTo>
                <a:lnTo>
                  <a:pt x="90056" y="50101"/>
                </a:lnTo>
                <a:lnTo>
                  <a:pt x="90187" y="49896"/>
                </a:lnTo>
                <a:lnTo>
                  <a:pt x="90298" y="49673"/>
                </a:lnTo>
                <a:close/>
                <a:moveTo>
                  <a:pt x="15361" y="49580"/>
                </a:moveTo>
                <a:lnTo>
                  <a:pt x="15268" y="49654"/>
                </a:lnTo>
                <a:lnTo>
                  <a:pt x="15119" y="49803"/>
                </a:lnTo>
                <a:lnTo>
                  <a:pt x="14914" y="50008"/>
                </a:lnTo>
                <a:lnTo>
                  <a:pt x="14690" y="50232"/>
                </a:lnTo>
                <a:lnTo>
                  <a:pt x="14504" y="50474"/>
                </a:lnTo>
                <a:lnTo>
                  <a:pt x="14355" y="50678"/>
                </a:lnTo>
                <a:lnTo>
                  <a:pt x="14299" y="50772"/>
                </a:lnTo>
                <a:lnTo>
                  <a:pt x="14281" y="50865"/>
                </a:lnTo>
                <a:lnTo>
                  <a:pt x="14281" y="50920"/>
                </a:lnTo>
                <a:lnTo>
                  <a:pt x="14299" y="50976"/>
                </a:lnTo>
                <a:lnTo>
                  <a:pt x="14374" y="50976"/>
                </a:lnTo>
                <a:lnTo>
                  <a:pt x="14467" y="50920"/>
                </a:lnTo>
                <a:lnTo>
                  <a:pt x="14579" y="50809"/>
                </a:lnTo>
                <a:lnTo>
                  <a:pt x="14709" y="50678"/>
                </a:lnTo>
                <a:lnTo>
                  <a:pt x="14914" y="50418"/>
                </a:lnTo>
                <a:lnTo>
                  <a:pt x="15026" y="50250"/>
                </a:lnTo>
                <a:lnTo>
                  <a:pt x="15137" y="50120"/>
                </a:lnTo>
                <a:lnTo>
                  <a:pt x="15305" y="49859"/>
                </a:lnTo>
                <a:lnTo>
                  <a:pt x="15379" y="49729"/>
                </a:lnTo>
                <a:lnTo>
                  <a:pt x="15416" y="49636"/>
                </a:lnTo>
                <a:lnTo>
                  <a:pt x="15416" y="49599"/>
                </a:lnTo>
                <a:lnTo>
                  <a:pt x="15416" y="49580"/>
                </a:lnTo>
                <a:close/>
                <a:moveTo>
                  <a:pt x="27276" y="49748"/>
                </a:moveTo>
                <a:lnTo>
                  <a:pt x="27053" y="49952"/>
                </a:lnTo>
                <a:lnTo>
                  <a:pt x="26699" y="50306"/>
                </a:lnTo>
                <a:lnTo>
                  <a:pt x="26513" y="50492"/>
                </a:lnTo>
                <a:lnTo>
                  <a:pt x="26383" y="50678"/>
                </a:lnTo>
                <a:lnTo>
                  <a:pt x="26345" y="50753"/>
                </a:lnTo>
                <a:lnTo>
                  <a:pt x="26308" y="50827"/>
                </a:lnTo>
                <a:lnTo>
                  <a:pt x="26308" y="50865"/>
                </a:lnTo>
                <a:lnTo>
                  <a:pt x="26327" y="50920"/>
                </a:lnTo>
                <a:lnTo>
                  <a:pt x="26401" y="50958"/>
                </a:lnTo>
                <a:lnTo>
                  <a:pt x="26476" y="50976"/>
                </a:lnTo>
                <a:lnTo>
                  <a:pt x="26550" y="50939"/>
                </a:lnTo>
                <a:lnTo>
                  <a:pt x="26643" y="50883"/>
                </a:lnTo>
                <a:lnTo>
                  <a:pt x="26718" y="50809"/>
                </a:lnTo>
                <a:lnTo>
                  <a:pt x="26792" y="50697"/>
                </a:lnTo>
                <a:lnTo>
                  <a:pt x="26960" y="50455"/>
                </a:lnTo>
                <a:lnTo>
                  <a:pt x="27090" y="50213"/>
                </a:lnTo>
                <a:lnTo>
                  <a:pt x="27183" y="49971"/>
                </a:lnTo>
                <a:lnTo>
                  <a:pt x="27276" y="49748"/>
                </a:lnTo>
                <a:close/>
                <a:moveTo>
                  <a:pt x="71773" y="49748"/>
                </a:moveTo>
                <a:lnTo>
                  <a:pt x="71550" y="49952"/>
                </a:lnTo>
                <a:lnTo>
                  <a:pt x="71196" y="50306"/>
                </a:lnTo>
                <a:lnTo>
                  <a:pt x="71029" y="50492"/>
                </a:lnTo>
                <a:lnTo>
                  <a:pt x="70880" y="50678"/>
                </a:lnTo>
                <a:lnTo>
                  <a:pt x="70842" y="50753"/>
                </a:lnTo>
                <a:lnTo>
                  <a:pt x="70805" y="50827"/>
                </a:lnTo>
                <a:lnTo>
                  <a:pt x="70805" y="50865"/>
                </a:lnTo>
                <a:lnTo>
                  <a:pt x="70824" y="50920"/>
                </a:lnTo>
                <a:lnTo>
                  <a:pt x="70898" y="50958"/>
                </a:lnTo>
                <a:lnTo>
                  <a:pt x="70973" y="50976"/>
                </a:lnTo>
                <a:lnTo>
                  <a:pt x="71066" y="50939"/>
                </a:lnTo>
                <a:lnTo>
                  <a:pt x="71140" y="50883"/>
                </a:lnTo>
                <a:lnTo>
                  <a:pt x="71233" y="50809"/>
                </a:lnTo>
                <a:lnTo>
                  <a:pt x="71308" y="50697"/>
                </a:lnTo>
                <a:lnTo>
                  <a:pt x="71457" y="50455"/>
                </a:lnTo>
                <a:lnTo>
                  <a:pt x="71587" y="50213"/>
                </a:lnTo>
                <a:lnTo>
                  <a:pt x="71680" y="49971"/>
                </a:lnTo>
                <a:lnTo>
                  <a:pt x="71773" y="49748"/>
                </a:lnTo>
                <a:close/>
                <a:moveTo>
                  <a:pt x="7913" y="49524"/>
                </a:moveTo>
                <a:lnTo>
                  <a:pt x="7634" y="49766"/>
                </a:lnTo>
                <a:lnTo>
                  <a:pt x="7392" y="49971"/>
                </a:lnTo>
                <a:lnTo>
                  <a:pt x="7131" y="50194"/>
                </a:lnTo>
                <a:lnTo>
                  <a:pt x="6908" y="50436"/>
                </a:lnTo>
                <a:lnTo>
                  <a:pt x="6722" y="50660"/>
                </a:lnTo>
                <a:lnTo>
                  <a:pt x="6647" y="50753"/>
                </a:lnTo>
                <a:lnTo>
                  <a:pt x="6610" y="50846"/>
                </a:lnTo>
                <a:lnTo>
                  <a:pt x="6592" y="50920"/>
                </a:lnTo>
                <a:lnTo>
                  <a:pt x="6610" y="50958"/>
                </a:lnTo>
                <a:lnTo>
                  <a:pt x="6647" y="50976"/>
                </a:lnTo>
                <a:lnTo>
                  <a:pt x="6666" y="50995"/>
                </a:lnTo>
                <a:lnTo>
                  <a:pt x="6740" y="50976"/>
                </a:lnTo>
                <a:lnTo>
                  <a:pt x="6815" y="50920"/>
                </a:lnTo>
                <a:lnTo>
                  <a:pt x="6927" y="50846"/>
                </a:lnTo>
                <a:lnTo>
                  <a:pt x="7131" y="50623"/>
                </a:lnTo>
                <a:lnTo>
                  <a:pt x="7355" y="50343"/>
                </a:lnTo>
                <a:lnTo>
                  <a:pt x="7560" y="50045"/>
                </a:lnTo>
                <a:lnTo>
                  <a:pt x="7746" y="49785"/>
                </a:lnTo>
                <a:lnTo>
                  <a:pt x="7913" y="49524"/>
                </a:lnTo>
                <a:close/>
                <a:moveTo>
                  <a:pt x="25284" y="49505"/>
                </a:moveTo>
                <a:lnTo>
                  <a:pt x="25247" y="49524"/>
                </a:lnTo>
                <a:lnTo>
                  <a:pt x="24986" y="49785"/>
                </a:lnTo>
                <a:lnTo>
                  <a:pt x="24521" y="50232"/>
                </a:lnTo>
                <a:lnTo>
                  <a:pt x="24279" y="50474"/>
                </a:lnTo>
                <a:lnTo>
                  <a:pt x="24093" y="50678"/>
                </a:lnTo>
                <a:lnTo>
                  <a:pt x="23981" y="50846"/>
                </a:lnTo>
                <a:lnTo>
                  <a:pt x="23944" y="50920"/>
                </a:lnTo>
                <a:lnTo>
                  <a:pt x="23962" y="50958"/>
                </a:lnTo>
                <a:lnTo>
                  <a:pt x="23981" y="50976"/>
                </a:lnTo>
                <a:lnTo>
                  <a:pt x="24018" y="50995"/>
                </a:lnTo>
                <a:lnTo>
                  <a:pt x="24074" y="50976"/>
                </a:lnTo>
                <a:lnTo>
                  <a:pt x="24130" y="50958"/>
                </a:lnTo>
                <a:lnTo>
                  <a:pt x="24241" y="50883"/>
                </a:lnTo>
                <a:lnTo>
                  <a:pt x="24372" y="50772"/>
                </a:lnTo>
                <a:lnTo>
                  <a:pt x="24595" y="50548"/>
                </a:lnTo>
                <a:lnTo>
                  <a:pt x="24744" y="50399"/>
                </a:lnTo>
                <a:lnTo>
                  <a:pt x="24968" y="50139"/>
                </a:lnTo>
                <a:lnTo>
                  <a:pt x="25061" y="50008"/>
                </a:lnTo>
                <a:lnTo>
                  <a:pt x="25154" y="49878"/>
                </a:lnTo>
                <a:lnTo>
                  <a:pt x="25247" y="49803"/>
                </a:lnTo>
                <a:lnTo>
                  <a:pt x="25321" y="49729"/>
                </a:lnTo>
                <a:lnTo>
                  <a:pt x="25340" y="49654"/>
                </a:lnTo>
                <a:lnTo>
                  <a:pt x="25340" y="49561"/>
                </a:lnTo>
                <a:lnTo>
                  <a:pt x="25321" y="49524"/>
                </a:lnTo>
                <a:lnTo>
                  <a:pt x="25321" y="49505"/>
                </a:lnTo>
                <a:close/>
                <a:moveTo>
                  <a:pt x="69781" y="49505"/>
                </a:moveTo>
                <a:lnTo>
                  <a:pt x="69744" y="49524"/>
                </a:lnTo>
                <a:lnTo>
                  <a:pt x="69483" y="49785"/>
                </a:lnTo>
                <a:lnTo>
                  <a:pt x="69018" y="50232"/>
                </a:lnTo>
                <a:lnTo>
                  <a:pt x="68794" y="50474"/>
                </a:lnTo>
                <a:lnTo>
                  <a:pt x="68590" y="50678"/>
                </a:lnTo>
                <a:lnTo>
                  <a:pt x="68478" y="50846"/>
                </a:lnTo>
                <a:lnTo>
                  <a:pt x="68459" y="50920"/>
                </a:lnTo>
                <a:lnTo>
                  <a:pt x="68459" y="50958"/>
                </a:lnTo>
                <a:lnTo>
                  <a:pt x="68497" y="50976"/>
                </a:lnTo>
                <a:lnTo>
                  <a:pt x="68534" y="50995"/>
                </a:lnTo>
                <a:lnTo>
                  <a:pt x="68571" y="50976"/>
                </a:lnTo>
                <a:lnTo>
                  <a:pt x="68627" y="50958"/>
                </a:lnTo>
                <a:lnTo>
                  <a:pt x="68739" y="50883"/>
                </a:lnTo>
                <a:lnTo>
                  <a:pt x="68869" y="50772"/>
                </a:lnTo>
                <a:lnTo>
                  <a:pt x="69111" y="50548"/>
                </a:lnTo>
                <a:lnTo>
                  <a:pt x="69241" y="50399"/>
                </a:lnTo>
                <a:lnTo>
                  <a:pt x="69465" y="50139"/>
                </a:lnTo>
                <a:lnTo>
                  <a:pt x="69576" y="50008"/>
                </a:lnTo>
                <a:lnTo>
                  <a:pt x="69651" y="49878"/>
                </a:lnTo>
                <a:lnTo>
                  <a:pt x="69763" y="49803"/>
                </a:lnTo>
                <a:lnTo>
                  <a:pt x="69818" y="49729"/>
                </a:lnTo>
                <a:lnTo>
                  <a:pt x="69837" y="49654"/>
                </a:lnTo>
                <a:lnTo>
                  <a:pt x="69837" y="49561"/>
                </a:lnTo>
                <a:lnTo>
                  <a:pt x="69837" y="49524"/>
                </a:lnTo>
                <a:lnTo>
                  <a:pt x="69818" y="49505"/>
                </a:lnTo>
                <a:close/>
                <a:moveTo>
                  <a:pt x="54477" y="49561"/>
                </a:moveTo>
                <a:lnTo>
                  <a:pt x="54459" y="49580"/>
                </a:lnTo>
                <a:lnTo>
                  <a:pt x="54217" y="49822"/>
                </a:lnTo>
                <a:lnTo>
                  <a:pt x="53826" y="50269"/>
                </a:lnTo>
                <a:lnTo>
                  <a:pt x="53639" y="50511"/>
                </a:lnTo>
                <a:lnTo>
                  <a:pt x="53472" y="50734"/>
                </a:lnTo>
                <a:lnTo>
                  <a:pt x="53379" y="50883"/>
                </a:lnTo>
                <a:lnTo>
                  <a:pt x="53360" y="50939"/>
                </a:lnTo>
                <a:lnTo>
                  <a:pt x="53360" y="50976"/>
                </a:lnTo>
                <a:lnTo>
                  <a:pt x="53397" y="50995"/>
                </a:lnTo>
                <a:lnTo>
                  <a:pt x="53453" y="51014"/>
                </a:lnTo>
                <a:lnTo>
                  <a:pt x="53490" y="50995"/>
                </a:lnTo>
                <a:lnTo>
                  <a:pt x="53546" y="50976"/>
                </a:lnTo>
                <a:lnTo>
                  <a:pt x="53658" y="50920"/>
                </a:lnTo>
                <a:lnTo>
                  <a:pt x="53770" y="50809"/>
                </a:lnTo>
                <a:lnTo>
                  <a:pt x="53974" y="50604"/>
                </a:lnTo>
                <a:lnTo>
                  <a:pt x="54105" y="50436"/>
                </a:lnTo>
                <a:lnTo>
                  <a:pt x="54217" y="50232"/>
                </a:lnTo>
                <a:lnTo>
                  <a:pt x="54384" y="49915"/>
                </a:lnTo>
                <a:lnTo>
                  <a:pt x="54440" y="49766"/>
                </a:lnTo>
                <a:lnTo>
                  <a:pt x="54496" y="49636"/>
                </a:lnTo>
                <a:lnTo>
                  <a:pt x="54496" y="49580"/>
                </a:lnTo>
                <a:lnTo>
                  <a:pt x="54477" y="49561"/>
                </a:lnTo>
                <a:close/>
                <a:moveTo>
                  <a:pt x="40439" y="49487"/>
                </a:moveTo>
                <a:lnTo>
                  <a:pt x="40402" y="49524"/>
                </a:lnTo>
                <a:lnTo>
                  <a:pt x="40160" y="49766"/>
                </a:lnTo>
                <a:lnTo>
                  <a:pt x="39694" y="50250"/>
                </a:lnTo>
                <a:lnTo>
                  <a:pt x="39471" y="50511"/>
                </a:lnTo>
                <a:lnTo>
                  <a:pt x="39285" y="50753"/>
                </a:lnTo>
                <a:lnTo>
                  <a:pt x="39173" y="50939"/>
                </a:lnTo>
                <a:lnTo>
                  <a:pt x="39155" y="50995"/>
                </a:lnTo>
                <a:lnTo>
                  <a:pt x="39173" y="51032"/>
                </a:lnTo>
                <a:lnTo>
                  <a:pt x="39266" y="51032"/>
                </a:lnTo>
                <a:lnTo>
                  <a:pt x="39322" y="51014"/>
                </a:lnTo>
                <a:lnTo>
                  <a:pt x="39378" y="50976"/>
                </a:lnTo>
                <a:lnTo>
                  <a:pt x="39490" y="50865"/>
                </a:lnTo>
                <a:lnTo>
                  <a:pt x="39620" y="50734"/>
                </a:lnTo>
                <a:lnTo>
                  <a:pt x="39843" y="50455"/>
                </a:lnTo>
                <a:lnTo>
                  <a:pt x="39992" y="50269"/>
                </a:lnTo>
                <a:lnTo>
                  <a:pt x="40290" y="49952"/>
                </a:lnTo>
                <a:lnTo>
                  <a:pt x="40458" y="49766"/>
                </a:lnTo>
                <a:lnTo>
                  <a:pt x="40495" y="49692"/>
                </a:lnTo>
                <a:lnTo>
                  <a:pt x="40514" y="49636"/>
                </a:lnTo>
                <a:lnTo>
                  <a:pt x="40514" y="49580"/>
                </a:lnTo>
                <a:lnTo>
                  <a:pt x="40495" y="49524"/>
                </a:lnTo>
                <a:lnTo>
                  <a:pt x="40495" y="49487"/>
                </a:lnTo>
                <a:close/>
                <a:moveTo>
                  <a:pt x="84936" y="49487"/>
                </a:moveTo>
                <a:lnTo>
                  <a:pt x="84899" y="49524"/>
                </a:lnTo>
                <a:lnTo>
                  <a:pt x="84657" y="49766"/>
                </a:lnTo>
                <a:lnTo>
                  <a:pt x="84192" y="50250"/>
                </a:lnTo>
                <a:lnTo>
                  <a:pt x="83968" y="50511"/>
                </a:lnTo>
                <a:lnTo>
                  <a:pt x="83782" y="50753"/>
                </a:lnTo>
                <a:lnTo>
                  <a:pt x="83689" y="50939"/>
                </a:lnTo>
                <a:lnTo>
                  <a:pt x="83670" y="50995"/>
                </a:lnTo>
                <a:lnTo>
                  <a:pt x="83670" y="51032"/>
                </a:lnTo>
                <a:lnTo>
                  <a:pt x="83763" y="51032"/>
                </a:lnTo>
                <a:lnTo>
                  <a:pt x="83819" y="51014"/>
                </a:lnTo>
                <a:lnTo>
                  <a:pt x="83875" y="50976"/>
                </a:lnTo>
                <a:lnTo>
                  <a:pt x="83987" y="50865"/>
                </a:lnTo>
                <a:lnTo>
                  <a:pt x="84117" y="50734"/>
                </a:lnTo>
                <a:lnTo>
                  <a:pt x="84341" y="50455"/>
                </a:lnTo>
                <a:lnTo>
                  <a:pt x="84490" y="50269"/>
                </a:lnTo>
                <a:lnTo>
                  <a:pt x="84787" y="49952"/>
                </a:lnTo>
                <a:lnTo>
                  <a:pt x="84955" y="49766"/>
                </a:lnTo>
                <a:lnTo>
                  <a:pt x="85011" y="49692"/>
                </a:lnTo>
                <a:lnTo>
                  <a:pt x="85011" y="49636"/>
                </a:lnTo>
                <a:lnTo>
                  <a:pt x="85011" y="49580"/>
                </a:lnTo>
                <a:lnTo>
                  <a:pt x="85011" y="49524"/>
                </a:lnTo>
                <a:lnTo>
                  <a:pt x="84992" y="49487"/>
                </a:lnTo>
                <a:close/>
                <a:moveTo>
                  <a:pt x="26383" y="49673"/>
                </a:moveTo>
                <a:lnTo>
                  <a:pt x="26271" y="49748"/>
                </a:lnTo>
                <a:lnTo>
                  <a:pt x="26085" y="49878"/>
                </a:lnTo>
                <a:lnTo>
                  <a:pt x="25619" y="50287"/>
                </a:lnTo>
                <a:lnTo>
                  <a:pt x="25377" y="50511"/>
                </a:lnTo>
                <a:lnTo>
                  <a:pt x="25172" y="50716"/>
                </a:lnTo>
                <a:lnTo>
                  <a:pt x="25042" y="50865"/>
                </a:lnTo>
                <a:lnTo>
                  <a:pt x="25023" y="50920"/>
                </a:lnTo>
                <a:lnTo>
                  <a:pt x="25023" y="50958"/>
                </a:lnTo>
                <a:lnTo>
                  <a:pt x="25042" y="50995"/>
                </a:lnTo>
                <a:lnTo>
                  <a:pt x="25079" y="51032"/>
                </a:lnTo>
                <a:lnTo>
                  <a:pt x="25117" y="51051"/>
                </a:lnTo>
                <a:lnTo>
                  <a:pt x="25154" y="51051"/>
                </a:lnTo>
                <a:lnTo>
                  <a:pt x="25265" y="51014"/>
                </a:lnTo>
                <a:lnTo>
                  <a:pt x="25359" y="50958"/>
                </a:lnTo>
                <a:lnTo>
                  <a:pt x="25489" y="50865"/>
                </a:lnTo>
                <a:lnTo>
                  <a:pt x="25601" y="50753"/>
                </a:lnTo>
                <a:lnTo>
                  <a:pt x="25861" y="50474"/>
                </a:lnTo>
                <a:lnTo>
                  <a:pt x="26085" y="50176"/>
                </a:lnTo>
                <a:lnTo>
                  <a:pt x="26271" y="49915"/>
                </a:lnTo>
                <a:lnTo>
                  <a:pt x="26383" y="49729"/>
                </a:lnTo>
                <a:lnTo>
                  <a:pt x="26401" y="49673"/>
                </a:lnTo>
                <a:close/>
                <a:moveTo>
                  <a:pt x="46955" y="49692"/>
                </a:moveTo>
                <a:lnTo>
                  <a:pt x="46565" y="50139"/>
                </a:lnTo>
                <a:lnTo>
                  <a:pt x="46360" y="50343"/>
                </a:lnTo>
                <a:lnTo>
                  <a:pt x="46155" y="50548"/>
                </a:lnTo>
                <a:lnTo>
                  <a:pt x="45987" y="50697"/>
                </a:lnTo>
                <a:lnTo>
                  <a:pt x="45783" y="50865"/>
                </a:lnTo>
                <a:lnTo>
                  <a:pt x="45727" y="50958"/>
                </a:lnTo>
                <a:lnTo>
                  <a:pt x="45708" y="50995"/>
                </a:lnTo>
                <a:lnTo>
                  <a:pt x="45708" y="51014"/>
                </a:lnTo>
                <a:lnTo>
                  <a:pt x="45727" y="51051"/>
                </a:lnTo>
                <a:lnTo>
                  <a:pt x="45913" y="51051"/>
                </a:lnTo>
                <a:lnTo>
                  <a:pt x="46025" y="51032"/>
                </a:lnTo>
                <a:lnTo>
                  <a:pt x="46136" y="50976"/>
                </a:lnTo>
                <a:lnTo>
                  <a:pt x="46229" y="50920"/>
                </a:lnTo>
                <a:lnTo>
                  <a:pt x="46304" y="50846"/>
                </a:lnTo>
                <a:lnTo>
                  <a:pt x="46397" y="50753"/>
                </a:lnTo>
                <a:lnTo>
                  <a:pt x="46471" y="50641"/>
                </a:lnTo>
                <a:lnTo>
                  <a:pt x="46602" y="50436"/>
                </a:lnTo>
                <a:lnTo>
                  <a:pt x="46713" y="50194"/>
                </a:lnTo>
                <a:lnTo>
                  <a:pt x="46807" y="49990"/>
                </a:lnTo>
                <a:lnTo>
                  <a:pt x="46881" y="49803"/>
                </a:lnTo>
                <a:lnTo>
                  <a:pt x="46955" y="49692"/>
                </a:lnTo>
                <a:close/>
                <a:moveTo>
                  <a:pt x="59988" y="49766"/>
                </a:moveTo>
                <a:lnTo>
                  <a:pt x="59727" y="49971"/>
                </a:lnTo>
                <a:lnTo>
                  <a:pt x="59262" y="50362"/>
                </a:lnTo>
                <a:lnTo>
                  <a:pt x="59039" y="50585"/>
                </a:lnTo>
                <a:lnTo>
                  <a:pt x="58852" y="50772"/>
                </a:lnTo>
                <a:lnTo>
                  <a:pt x="58797" y="50865"/>
                </a:lnTo>
                <a:lnTo>
                  <a:pt x="58741" y="50939"/>
                </a:lnTo>
                <a:lnTo>
                  <a:pt x="58741" y="50995"/>
                </a:lnTo>
                <a:lnTo>
                  <a:pt x="58741" y="51032"/>
                </a:lnTo>
                <a:lnTo>
                  <a:pt x="58797" y="51051"/>
                </a:lnTo>
                <a:lnTo>
                  <a:pt x="58871" y="51051"/>
                </a:lnTo>
                <a:lnTo>
                  <a:pt x="58946" y="51014"/>
                </a:lnTo>
                <a:lnTo>
                  <a:pt x="59039" y="50939"/>
                </a:lnTo>
                <a:lnTo>
                  <a:pt x="59225" y="50734"/>
                </a:lnTo>
                <a:lnTo>
                  <a:pt x="59430" y="50492"/>
                </a:lnTo>
                <a:lnTo>
                  <a:pt x="59802" y="50008"/>
                </a:lnTo>
                <a:lnTo>
                  <a:pt x="59988" y="49766"/>
                </a:lnTo>
                <a:close/>
                <a:moveTo>
                  <a:pt x="70898" y="49673"/>
                </a:moveTo>
                <a:lnTo>
                  <a:pt x="70787" y="49748"/>
                </a:lnTo>
                <a:lnTo>
                  <a:pt x="70600" y="49878"/>
                </a:lnTo>
                <a:lnTo>
                  <a:pt x="70116" y="50287"/>
                </a:lnTo>
                <a:lnTo>
                  <a:pt x="69874" y="50511"/>
                </a:lnTo>
                <a:lnTo>
                  <a:pt x="69688" y="50716"/>
                </a:lnTo>
                <a:lnTo>
                  <a:pt x="69558" y="50865"/>
                </a:lnTo>
                <a:lnTo>
                  <a:pt x="69521" y="50920"/>
                </a:lnTo>
                <a:lnTo>
                  <a:pt x="69521" y="50958"/>
                </a:lnTo>
                <a:lnTo>
                  <a:pt x="69558" y="50995"/>
                </a:lnTo>
                <a:lnTo>
                  <a:pt x="69576" y="51032"/>
                </a:lnTo>
                <a:lnTo>
                  <a:pt x="69632" y="51051"/>
                </a:lnTo>
                <a:lnTo>
                  <a:pt x="69670" y="51051"/>
                </a:lnTo>
                <a:lnTo>
                  <a:pt x="69763" y="51014"/>
                </a:lnTo>
                <a:lnTo>
                  <a:pt x="69874" y="50958"/>
                </a:lnTo>
                <a:lnTo>
                  <a:pt x="69986" y="50865"/>
                </a:lnTo>
                <a:lnTo>
                  <a:pt x="70116" y="50753"/>
                </a:lnTo>
                <a:lnTo>
                  <a:pt x="70358" y="50474"/>
                </a:lnTo>
                <a:lnTo>
                  <a:pt x="70582" y="50176"/>
                </a:lnTo>
                <a:lnTo>
                  <a:pt x="70768" y="49915"/>
                </a:lnTo>
                <a:lnTo>
                  <a:pt x="70880" y="49729"/>
                </a:lnTo>
                <a:lnTo>
                  <a:pt x="70898" y="49673"/>
                </a:lnTo>
                <a:close/>
                <a:moveTo>
                  <a:pt x="91453" y="49692"/>
                </a:moveTo>
                <a:lnTo>
                  <a:pt x="91080" y="50139"/>
                </a:lnTo>
                <a:lnTo>
                  <a:pt x="90876" y="50343"/>
                </a:lnTo>
                <a:lnTo>
                  <a:pt x="90652" y="50548"/>
                </a:lnTo>
                <a:lnTo>
                  <a:pt x="90485" y="50697"/>
                </a:lnTo>
                <a:lnTo>
                  <a:pt x="90298" y="50865"/>
                </a:lnTo>
                <a:lnTo>
                  <a:pt x="90224" y="50958"/>
                </a:lnTo>
                <a:lnTo>
                  <a:pt x="90224" y="50995"/>
                </a:lnTo>
                <a:lnTo>
                  <a:pt x="90224" y="51014"/>
                </a:lnTo>
                <a:lnTo>
                  <a:pt x="90242" y="51051"/>
                </a:lnTo>
                <a:lnTo>
                  <a:pt x="90410" y="51051"/>
                </a:lnTo>
                <a:lnTo>
                  <a:pt x="90522" y="51032"/>
                </a:lnTo>
                <a:lnTo>
                  <a:pt x="90633" y="50976"/>
                </a:lnTo>
                <a:lnTo>
                  <a:pt x="90727" y="50920"/>
                </a:lnTo>
                <a:lnTo>
                  <a:pt x="90820" y="50846"/>
                </a:lnTo>
                <a:lnTo>
                  <a:pt x="90894" y="50753"/>
                </a:lnTo>
                <a:lnTo>
                  <a:pt x="90969" y="50641"/>
                </a:lnTo>
                <a:lnTo>
                  <a:pt x="91099" y="50436"/>
                </a:lnTo>
                <a:lnTo>
                  <a:pt x="91211" y="50194"/>
                </a:lnTo>
                <a:lnTo>
                  <a:pt x="91304" y="49990"/>
                </a:lnTo>
                <a:lnTo>
                  <a:pt x="91378" y="49803"/>
                </a:lnTo>
                <a:lnTo>
                  <a:pt x="91453" y="49692"/>
                </a:lnTo>
                <a:close/>
                <a:moveTo>
                  <a:pt x="52317" y="49692"/>
                </a:moveTo>
                <a:lnTo>
                  <a:pt x="52094" y="49915"/>
                </a:lnTo>
                <a:lnTo>
                  <a:pt x="51703" y="50362"/>
                </a:lnTo>
                <a:lnTo>
                  <a:pt x="51498" y="50585"/>
                </a:lnTo>
                <a:lnTo>
                  <a:pt x="51331" y="50790"/>
                </a:lnTo>
                <a:lnTo>
                  <a:pt x="51219" y="50939"/>
                </a:lnTo>
                <a:lnTo>
                  <a:pt x="51200" y="50995"/>
                </a:lnTo>
                <a:lnTo>
                  <a:pt x="51219" y="51014"/>
                </a:lnTo>
                <a:lnTo>
                  <a:pt x="51293" y="51069"/>
                </a:lnTo>
                <a:lnTo>
                  <a:pt x="51368" y="51069"/>
                </a:lnTo>
                <a:lnTo>
                  <a:pt x="51442" y="51032"/>
                </a:lnTo>
                <a:lnTo>
                  <a:pt x="51536" y="50958"/>
                </a:lnTo>
                <a:lnTo>
                  <a:pt x="51629" y="50865"/>
                </a:lnTo>
                <a:lnTo>
                  <a:pt x="51722" y="50772"/>
                </a:lnTo>
                <a:lnTo>
                  <a:pt x="51889" y="50511"/>
                </a:lnTo>
                <a:lnTo>
                  <a:pt x="52057" y="50232"/>
                </a:lnTo>
                <a:lnTo>
                  <a:pt x="52187" y="49971"/>
                </a:lnTo>
                <a:lnTo>
                  <a:pt x="52317" y="49692"/>
                </a:lnTo>
                <a:close/>
                <a:moveTo>
                  <a:pt x="28505" y="49599"/>
                </a:moveTo>
                <a:lnTo>
                  <a:pt x="28449" y="49654"/>
                </a:lnTo>
                <a:lnTo>
                  <a:pt x="27779" y="50362"/>
                </a:lnTo>
                <a:lnTo>
                  <a:pt x="27574" y="50585"/>
                </a:lnTo>
                <a:lnTo>
                  <a:pt x="27388" y="50809"/>
                </a:lnTo>
                <a:lnTo>
                  <a:pt x="27276" y="50976"/>
                </a:lnTo>
                <a:lnTo>
                  <a:pt x="27258" y="51032"/>
                </a:lnTo>
                <a:lnTo>
                  <a:pt x="27258" y="51069"/>
                </a:lnTo>
                <a:lnTo>
                  <a:pt x="27295" y="51088"/>
                </a:lnTo>
                <a:lnTo>
                  <a:pt x="27388" y="51088"/>
                </a:lnTo>
                <a:lnTo>
                  <a:pt x="27444" y="51051"/>
                </a:lnTo>
                <a:lnTo>
                  <a:pt x="27574" y="50958"/>
                </a:lnTo>
                <a:lnTo>
                  <a:pt x="27723" y="50827"/>
                </a:lnTo>
                <a:lnTo>
                  <a:pt x="27984" y="50567"/>
                </a:lnTo>
                <a:lnTo>
                  <a:pt x="28114" y="50399"/>
                </a:lnTo>
                <a:lnTo>
                  <a:pt x="28319" y="50157"/>
                </a:lnTo>
                <a:lnTo>
                  <a:pt x="28412" y="50008"/>
                </a:lnTo>
                <a:lnTo>
                  <a:pt x="28449" y="49952"/>
                </a:lnTo>
                <a:lnTo>
                  <a:pt x="28468" y="49878"/>
                </a:lnTo>
                <a:lnTo>
                  <a:pt x="28468" y="49896"/>
                </a:lnTo>
                <a:lnTo>
                  <a:pt x="28486" y="49878"/>
                </a:lnTo>
                <a:lnTo>
                  <a:pt x="28524" y="49729"/>
                </a:lnTo>
                <a:lnTo>
                  <a:pt x="28524" y="49654"/>
                </a:lnTo>
                <a:lnTo>
                  <a:pt x="28524" y="49617"/>
                </a:lnTo>
                <a:lnTo>
                  <a:pt x="28524" y="49599"/>
                </a:lnTo>
                <a:close/>
                <a:moveTo>
                  <a:pt x="56879" y="49934"/>
                </a:moveTo>
                <a:lnTo>
                  <a:pt x="56804" y="49952"/>
                </a:lnTo>
                <a:lnTo>
                  <a:pt x="56674" y="49990"/>
                </a:lnTo>
                <a:lnTo>
                  <a:pt x="56432" y="50120"/>
                </a:lnTo>
                <a:lnTo>
                  <a:pt x="56283" y="50194"/>
                </a:lnTo>
                <a:lnTo>
                  <a:pt x="56060" y="50362"/>
                </a:lnTo>
                <a:lnTo>
                  <a:pt x="55762" y="50567"/>
                </a:lnTo>
                <a:lnTo>
                  <a:pt x="55613" y="50697"/>
                </a:lnTo>
                <a:lnTo>
                  <a:pt x="55483" y="50809"/>
                </a:lnTo>
                <a:lnTo>
                  <a:pt x="55389" y="50920"/>
                </a:lnTo>
                <a:lnTo>
                  <a:pt x="55371" y="50976"/>
                </a:lnTo>
                <a:lnTo>
                  <a:pt x="55371" y="51014"/>
                </a:lnTo>
                <a:lnTo>
                  <a:pt x="55389" y="51069"/>
                </a:lnTo>
                <a:lnTo>
                  <a:pt x="55427" y="51088"/>
                </a:lnTo>
                <a:lnTo>
                  <a:pt x="55501" y="51088"/>
                </a:lnTo>
                <a:lnTo>
                  <a:pt x="55576" y="51051"/>
                </a:lnTo>
                <a:lnTo>
                  <a:pt x="55799" y="50902"/>
                </a:lnTo>
                <a:lnTo>
                  <a:pt x="56060" y="50716"/>
                </a:lnTo>
                <a:lnTo>
                  <a:pt x="56339" y="50492"/>
                </a:lnTo>
                <a:lnTo>
                  <a:pt x="56581" y="50287"/>
                </a:lnTo>
                <a:lnTo>
                  <a:pt x="56879" y="50008"/>
                </a:lnTo>
                <a:lnTo>
                  <a:pt x="56916" y="49934"/>
                </a:lnTo>
                <a:close/>
                <a:moveTo>
                  <a:pt x="73002" y="49599"/>
                </a:moveTo>
                <a:lnTo>
                  <a:pt x="72946" y="49654"/>
                </a:lnTo>
                <a:lnTo>
                  <a:pt x="72276" y="50362"/>
                </a:lnTo>
                <a:lnTo>
                  <a:pt x="72071" y="50585"/>
                </a:lnTo>
                <a:lnTo>
                  <a:pt x="71885" y="50809"/>
                </a:lnTo>
                <a:lnTo>
                  <a:pt x="71773" y="50976"/>
                </a:lnTo>
                <a:lnTo>
                  <a:pt x="71755" y="51032"/>
                </a:lnTo>
                <a:lnTo>
                  <a:pt x="71755" y="51069"/>
                </a:lnTo>
                <a:lnTo>
                  <a:pt x="71792" y="51088"/>
                </a:lnTo>
                <a:lnTo>
                  <a:pt x="71885" y="51088"/>
                </a:lnTo>
                <a:lnTo>
                  <a:pt x="71960" y="51051"/>
                </a:lnTo>
                <a:lnTo>
                  <a:pt x="72090" y="50958"/>
                </a:lnTo>
                <a:lnTo>
                  <a:pt x="72220" y="50827"/>
                </a:lnTo>
                <a:lnTo>
                  <a:pt x="72481" y="50567"/>
                </a:lnTo>
                <a:lnTo>
                  <a:pt x="72611" y="50399"/>
                </a:lnTo>
                <a:lnTo>
                  <a:pt x="72816" y="50157"/>
                </a:lnTo>
                <a:lnTo>
                  <a:pt x="72928" y="50008"/>
                </a:lnTo>
                <a:lnTo>
                  <a:pt x="72946" y="49952"/>
                </a:lnTo>
                <a:lnTo>
                  <a:pt x="72984" y="49878"/>
                </a:lnTo>
                <a:lnTo>
                  <a:pt x="73021" y="49729"/>
                </a:lnTo>
                <a:lnTo>
                  <a:pt x="73039" y="49654"/>
                </a:lnTo>
                <a:lnTo>
                  <a:pt x="73039" y="49617"/>
                </a:lnTo>
                <a:lnTo>
                  <a:pt x="73021" y="49599"/>
                </a:lnTo>
                <a:close/>
                <a:moveTo>
                  <a:pt x="14486" y="49505"/>
                </a:moveTo>
                <a:lnTo>
                  <a:pt x="14411" y="49543"/>
                </a:lnTo>
                <a:lnTo>
                  <a:pt x="14095" y="49822"/>
                </a:lnTo>
                <a:lnTo>
                  <a:pt x="13834" y="50045"/>
                </a:lnTo>
                <a:lnTo>
                  <a:pt x="13573" y="50306"/>
                </a:lnTo>
                <a:lnTo>
                  <a:pt x="13331" y="50567"/>
                </a:lnTo>
                <a:lnTo>
                  <a:pt x="13145" y="50809"/>
                </a:lnTo>
                <a:lnTo>
                  <a:pt x="13071" y="50902"/>
                </a:lnTo>
                <a:lnTo>
                  <a:pt x="13033" y="50995"/>
                </a:lnTo>
                <a:lnTo>
                  <a:pt x="13033" y="51069"/>
                </a:lnTo>
                <a:lnTo>
                  <a:pt x="13052" y="51107"/>
                </a:lnTo>
                <a:lnTo>
                  <a:pt x="13071" y="51125"/>
                </a:lnTo>
                <a:lnTo>
                  <a:pt x="13108" y="51144"/>
                </a:lnTo>
                <a:lnTo>
                  <a:pt x="13164" y="51144"/>
                </a:lnTo>
                <a:lnTo>
                  <a:pt x="13201" y="51125"/>
                </a:lnTo>
                <a:lnTo>
                  <a:pt x="13257" y="51088"/>
                </a:lnTo>
                <a:lnTo>
                  <a:pt x="13369" y="50995"/>
                </a:lnTo>
                <a:lnTo>
                  <a:pt x="13480" y="50883"/>
                </a:lnTo>
                <a:lnTo>
                  <a:pt x="13685" y="50604"/>
                </a:lnTo>
                <a:lnTo>
                  <a:pt x="13815" y="50436"/>
                </a:lnTo>
                <a:lnTo>
                  <a:pt x="13927" y="50306"/>
                </a:lnTo>
                <a:lnTo>
                  <a:pt x="14057" y="50194"/>
                </a:lnTo>
                <a:lnTo>
                  <a:pt x="14169" y="50064"/>
                </a:lnTo>
                <a:lnTo>
                  <a:pt x="14281" y="49934"/>
                </a:lnTo>
                <a:lnTo>
                  <a:pt x="14244" y="50008"/>
                </a:lnTo>
                <a:lnTo>
                  <a:pt x="14392" y="49785"/>
                </a:lnTo>
                <a:lnTo>
                  <a:pt x="14467" y="49654"/>
                </a:lnTo>
                <a:lnTo>
                  <a:pt x="14523" y="49543"/>
                </a:lnTo>
                <a:lnTo>
                  <a:pt x="14523" y="49524"/>
                </a:lnTo>
                <a:lnTo>
                  <a:pt x="14523" y="49505"/>
                </a:lnTo>
                <a:close/>
                <a:moveTo>
                  <a:pt x="33997" y="49692"/>
                </a:moveTo>
                <a:lnTo>
                  <a:pt x="33941" y="49729"/>
                </a:lnTo>
                <a:lnTo>
                  <a:pt x="33644" y="49971"/>
                </a:lnTo>
                <a:lnTo>
                  <a:pt x="33160" y="50381"/>
                </a:lnTo>
                <a:lnTo>
                  <a:pt x="32917" y="50604"/>
                </a:lnTo>
                <a:lnTo>
                  <a:pt x="32731" y="50827"/>
                </a:lnTo>
                <a:lnTo>
                  <a:pt x="32675" y="50920"/>
                </a:lnTo>
                <a:lnTo>
                  <a:pt x="32620" y="50995"/>
                </a:lnTo>
                <a:lnTo>
                  <a:pt x="32601" y="51069"/>
                </a:lnTo>
                <a:lnTo>
                  <a:pt x="32620" y="51107"/>
                </a:lnTo>
                <a:lnTo>
                  <a:pt x="32657" y="51144"/>
                </a:lnTo>
                <a:lnTo>
                  <a:pt x="32731" y="51144"/>
                </a:lnTo>
                <a:lnTo>
                  <a:pt x="32787" y="51125"/>
                </a:lnTo>
                <a:lnTo>
                  <a:pt x="32917" y="51051"/>
                </a:lnTo>
                <a:lnTo>
                  <a:pt x="33048" y="50958"/>
                </a:lnTo>
                <a:lnTo>
                  <a:pt x="33271" y="50734"/>
                </a:lnTo>
                <a:lnTo>
                  <a:pt x="33420" y="50585"/>
                </a:lnTo>
                <a:lnTo>
                  <a:pt x="33644" y="50362"/>
                </a:lnTo>
                <a:lnTo>
                  <a:pt x="33774" y="50232"/>
                </a:lnTo>
                <a:lnTo>
                  <a:pt x="33867" y="50101"/>
                </a:lnTo>
                <a:lnTo>
                  <a:pt x="33811" y="50194"/>
                </a:lnTo>
                <a:lnTo>
                  <a:pt x="33811" y="50194"/>
                </a:lnTo>
                <a:lnTo>
                  <a:pt x="33941" y="49990"/>
                </a:lnTo>
                <a:lnTo>
                  <a:pt x="33997" y="49841"/>
                </a:lnTo>
                <a:lnTo>
                  <a:pt x="34035" y="49729"/>
                </a:lnTo>
                <a:lnTo>
                  <a:pt x="34035" y="49692"/>
                </a:lnTo>
                <a:close/>
                <a:moveTo>
                  <a:pt x="78494" y="49692"/>
                </a:moveTo>
                <a:lnTo>
                  <a:pt x="78439" y="49729"/>
                </a:lnTo>
                <a:lnTo>
                  <a:pt x="78141" y="49971"/>
                </a:lnTo>
                <a:lnTo>
                  <a:pt x="77657" y="50381"/>
                </a:lnTo>
                <a:lnTo>
                  <a:pt x="77433" y="50604"/>
                </a:lnTo>
                <a:lnTo>
                  <a:pt x="77247" y="50827"/>
                </a:lnTo>
                <a:lnTo>
                  <a:pt x="77173" y="50920"/>
                </a:lnTo>
                <a:lnTo>
                  <a:pt x="77117" y="50995"/>
                </a:lnTo>
                <a:lnTo>
                  <a:pt x="77117" y="51069"/>
                </a:lnTo>
                <a:lnTo>
                  <a:pt x="77117" y="51107"/>
                </a:lnTo>
                <a:lnTo>
                  <a:pt x="77154" y="51144"/>
                </a:lnTo>
                <a:lnTo>
                  <a:pt x="77247" y="51144"/>
                </a:lnTo>
                <a:lnTo>
                  <a:pt x="77303" y="51125"/>
                </a:lnTo>
                <a:lnTo>
                  <a:pt x="77415" y="51051"/>
                </a:lnTo>
                <a:lnTo>
                  <a:pt x="77545" y="50958"/>
                </a:lnTo>
                <a:lnTo>
                  <a:pt x="77787" y="50734"/>
                </a:lnTo>
                <a:lnTo>
                  <a:pt x="77917" y="50585"/>
                </a:lnTo>
                <a:lnTo>
                  <a:pt x="78159" y="50362"/>
                </a:lnTo>
                <a:lnTo>
                  <a:pt x="78271" y="50232"/>
                </a:lnTo>
                <a:lnTo>
                  <a:pt x="78364" y="50101"/>
                </a:lnTo>
                <a:lnTo>
                  <a:pt x="78308" y="50194"/>
                </a:lnTo>
                <a:lnTo>
                  <a:pt x="78439" y="49990"/>
                </a:lnTo>
                <a:lnTo>
                  <a:pt x="78494" y="49841"/>
                </a:lnTo>
                <a:lnTo>
                  <a:pt x="78550" y="49729"/>
                </a:lnTo>
                <a:lnTo>
                  <a:pt x="78550" y="49692"/>
                </a:lnTo>
                <a:close/>
                <a:moveTo>
                  <a:pt x="42506" y="49617"/>
                </a:moveTo>
                <a:lnTo>
                  <a:pt x="42301" y="49841"/>
                </a:lnTo>
                <a:lnTo>
                  <a:pt x="42115" y="50083"/>
                </a:lnTo>
                <a:lnTo>
                  <a:pt x="41742" y="50585"/>
                </a:lnTo>
                <a:lnTo>
                  <a:pt x="41649" y="50697"/>
                </a:lnTo>
                <a:lnTo>
                  <a:pt x="41575" y="50809"/>
                </a:lnTo>
                <a:lnTo>
                  <a:pt x="41500" y="50920"/>
                </a:lnTo>
                <a:lnTo>
                  <a:pt x="41445" y="51032"/>
                </a:lnTo>
                <a:lnTo>
                  <a:pt x="41445" y="51088"/>
                </a:lnTo>
                <a:lnTo>
                  <a:pt x="41445" y="51125"/>
                </a:lnTo>
                <a:lnTo>
                  <a:pt x="41463" y="51163"/>
                </a:lnTo>
                <a:lnTo>
                  <a:pt x="41482" y="51181"/>
                </a:lnTo>
                <a:lnTo>
                  <a:pt x="41538" y="51200"/>
                </a:lnTo>
                <a:lnTo>
                  <a:pt x="41612" y="51200"/>
                </a:lnTo>
                <a:lnTo>
                  <a:pt x="41705" y="51163"/>
                </a:lnTo>
                <a:lnTo>
                  <a:pt x="41780" y="51107"/>
                </a:lnTo>
                <a:lnTo>
                  <a:pt x="41854" y="51032"/>
                </a:lnTo>
                <a:lnTo>
                  <a:pt x="41929" y="50939"/>
                </a:lnTo>
                <a:lnTo>
                  <a:pt x="42078" y="50697"/>
                </a:lnTo>
                <a:lnTo>
                  <a:pt x="42208" y="50418"/>
                </a:lnTo>
                <a:lnTo>
                  <a:pt x="42394" y="49896"/>
                </a:lnTo>
                <a:lnTo>
                  <a:pt x="42469" y="49710"/>
                </a:lnTo>
                <a:lnTo>
                  <a:pt x="42506" y="49617"/>
                </a:lnTo>
                <a:close/>
                <a:moveTo>
                  <a:pt x="87003" y="49617"/>
                </a:moveTo>
                <a:lnTo>
                  <a:pt x="86798" y="49841"/>
                </a:lnTo>
                <a:lnTo>
                  <a:pt x="86612" y="50083"/>
                </a:lnTo>
                <a:lnTo>
                  <a:pt x="86240" y="50585"/>
                </a:lnTo>
                <a:lnTo>
                  <a:pt x="86147" y="50697"/>
                </a:lnTo>
                <a:lnTo>
                  <a:pt x="86072" y="50809"/>
                </a:lnTo>
                <a:lnTo>
                  <a:pt x="85998" y="50920"/>
                </a:lnTo>
                <a:lnTo>
                  <a:pt x="85960" y="51032"/>
                </a:lnTo>
                <a:lnTo>
                  <a:pt x="85942" y="51088"/>
                </a:lnTo>
                <a:lnTo>
                  <a:pt x="85942" y="51125"/>
                </a:lnTo>
                <a:lnTo>
                  <a:pt x="85960" y="51163"/>
                </a:lnTo>
                <a:lnTo>
                  <a:pt x="85998" y="51181"/>
                </a:lnTo>
                <a:lnTo>
                  <a:pt x="86035" y="51200"/>
                </a:lnTo>
                <a:lnTo>
                  <a:pt x="86109" y="51200"/>
                </a:lnTo>
                <a:lnTo>
                  <a:pt x="86202" y="51163"/>
                </a:lnTo>
                <a:lnTo>
                  <a:pt x="86277" y="51107"/>
                </a:lnTo>
                <a:lnTo>
                  <a:pt x="86370" y="51032"/>
                </a:lnTo>
                <a:lnTo>
                  <a:pt x="86444" y="50939"/>
                </a:lnTo>
                <a:lnTo>
                  <a:pt x="86575" y="50697"/>
                </a:lnTo>
                <a:lnTo>
                  <a:pt x="86705" y="50418"/>
                </a:lnTo>
                <a:lnTo>
                  <a:pt x="86891" y="49896"/>
                </a:lnTo>
                <a:lnTo>
                  <a:pt x="86966" y="49710"/>
                </a:lnTo>
                <a:lnTo>
                  <a:pt x="87003" y="49617"/>
                </a:lnTo>
                <a:close/>
              </a:path>
            </a:pathLst>
          </a:custGeom>
          <a:solidFill>
            <a:srgbClr val="F0C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8"/>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0C3A3"/>
              </a:buClr>
              <a:buSzPts val="2400"/>
              <a:buNone/>
              <a:defRPr>
                <a:solidFill>
                  <a:srgbClr val="F0C3A3"/>
                </a:solidFill>
              </a:defRPr>
            </a:lvl1pPr>
            <a:lvl2pPr lvl="1" rtl="0">
              <a:spcBef>
                <a:spcPts val="0"/>
              </a:spcBef>
              <a:spcAft>
                <a:spcPts val="0"/>
              </a:spcAft>
              <a:buClr>
                <a:srgbClr val="F0C3A3"/>
              </a:buClr>
              <a:buSzPts val="2400"/>
              <a:buNone/>
              <a:defRPr>
                <a:solidFill>
                  <a:srgbClr val="F0C3A3"/>
                </a:solidFill>
              </a:defRPr>
            </a:lvl2pPr>
            <a:lvl3pPr lvl="2" rtl="0">
              <a:spcBef>
                <a:spcPts val="0"/>
              </a:spcBef>
              <a:spcAft>
                <a:spcPts val="0"/>
              </a:spcAft>
              <a:buClr>
                <a:srgbClr val="F0C3A3"/>
              </a:buClr>
              <a:buSzPts val="2400"/>
              <a:buNone/>
              <a:defRPr>
                <a:solidFill>
                  <a:srgbClr val="F0C3A3"/>
                </a:solidFill>
              </a:defRPr>
            </a:lvl3pPr>
            <a:lvl4pPr lvl="3" rtl="0">
              <a:spcBef>
                <a:spcPts val="0"/>
              </a:spcBef>
              <a:spcAft>
                <a:spcPts val="0"/>
              </a:spcAft>
              <a:buClr>
                <a:srgbClr val="F0C3A3"/>
              </a:buClr>
              <a:buSzPts val="2400"/>
              <a:buNone/>
              <a:defRPr>
                <a:solidFill>
                  <a:srgbClr val="F0C3A3"/>
                </a:solidFill>
              </a:defRPr>
            </a:lvl4pPr>
            <a:lvl5pPr lvl="4" rtl="0">
              <a:spcBef>
                <a:spcPts val="0"/>
              </a:spcBef>
              <a:spcAft>
                <a:spcPts val="0"/>
              </a:spcAft>
              <a:buClr>
                <a:srgbClr val="F0C3A3"/>
              </a:buClr>
              <a:buSzPts val="2400"/>
              <a:buNone/>
              <a:defRPr>
                <a:solidFill>
                  <a:srgbClr val="F0C3A3"/>
                </a:solidFill>
              </a:defRPr>
            </a:lvl5pPr>
            <a:lvl6pPr lvl="5" rtl="0">
              <a:spcBef>
                <a:spcPts val="0"/>
              </a:spcBef>
              <a:spcAft>
                <a:spcPts val="0"/>
              </a:spcAft>
              <a:buClr>
                <a:srgbClr val="F0C3A3"/>
              </a:buClr>
              <a:buSzPts val="2400"/>
              <a:buNone/>
              <a:defRPr>
                <a:solidFill>
                  <a:srgbClr val="F0C3A3"/>
                </a:solidFill>
              </a:defRPr>
            </a:lvl6pPr>
            <a:lvl7pPr lvl="6" rtl="0">
              <a:spcBef>
                <a:spcPts val="0"/>
              </a:spcBef>
              <a:spcAft>
                <a:spcPts val="0"/>
              </a:spcAft>
              <a:buClr>
                <a:srgbClr val="F0C3A3"/>
              </a:buClr>
              <a:buSzPts val="2400"/>
              <a:buNone/>
              <a:defRPr>
                <a:solidFill>
                  <a:srgbClr val="F0C3A3"/>
                </a:solidFill>
              </a:defRPr>
            </a:lvl7pPr>
            <a:lvl8pPr lvl="7" rtl="0">
              <a:spcBef>
                <a:spcPts val="0"/>
              </a:spcBef>
              <a:spcAft>
                <a:spcPts val="0"/>
              </a:spcAft>
              <a:buClr>
                <a:srgbClr val="F0C3A3"/>
              </a:buClr>
              <a:buSzPts val="2400"/>
              <a:buNone/>
              <a:defRPr>
                <a:solidFill>
                  <a:srgbClr val="F0C3A3"/>
                </a:solidFill>
              </a:defRPr>
            </a:lvl8pPr>
            <a:lvl9pPr lvl="8" rtl="0">
              <a:spcBef>
                <a:spcPts val="0"/>
              </a:spcBef>
              <a:spcAft>
                <a:spcPts val="0"/>
              </a:spcAft>
              <a:buClr>
                <a:srgbClr val="F0C3A3"/>
              </a:buClr>
              <a:buSzPts val="2400"/>
              <a:buNone/>
              <a:defRPr>
                <a:solidFill>
                  <a:srgbClr val="F0C3A3"/>
                </a:solidFill>
              </a:defRPr>
            </a:lvl9pPr>
          </a:lstStyle>
          <a:p/>
        </p:txBody>
      </p:sp>
      <p:sp>
        <p:nvSpPr>
          <p:cNvPr id="91" name="Google Shape;91;p18"/>
          <p:cNvSpPr txBox="1"/>
          <p:nvPr>
            <p:ph idx="1" type="body"/>
          </p:nvPr>
        </p:nvSpPr>
        <p:spPr>
          <a:xfrm>
            <a:off x="890300" y="1200150"/>
            <a:ext cx="3360600" cy="3160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Clr>
                <a:srgbClr val="F0C3A3"/>
              </a:buClr>
              <a:buSzPts val="2000"/>
              <a:buChar char="‐"/>
              <a:defRPr sz="2000"/>
            </a:lvl1pPr>
            <a:lvl2pPr indent="-355600" lvl="1" marL="914400" rtl="0">
              <a:spcBef>
                <a:spcPts val="0"/>
              </a:spcBef>
              <a:spcAft>
                <a:spcPts val="0"/>
              </a:spcAft>
              <a:buClr>
                <a:srgbClr val="F0C3A3"/>
              </a:buClr>
              <a:buSzPts val="2000"/>
              <a:buChar char="‐"/>
              <a:defRPr sz="2000"/>
            </a:lvl2pPr>
            <a:lvl3pPr indent="-355600" lvl="2" marL="1371600" rtl="0">
              <a:spcBef>
                <a:spcPts val="0"/>
              </a:spcBef>
              <a:spcAft>
                <a:spcPts val="0"/>
              </a:spcAft>
              <a:buClr>
                <a:srgbClr val="F0C3A3"/>
              </a:buClr>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2" name="Google Shape;92;p18"/>
          <p:cNvSpPr txBox="1"/>
          <p:nvPr>
            <p:ph idx="2" type="body"/>
          </p:nvPr>
        </p:nvSpPr>
        <p:spPr>
          <a:xfrm>
            <a:off x="4893212" y="1200150"/>
            <a:ext cx="3360600" cy="3160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Clr>
                <a:srgbClr val="F0C3A3"/>
              </a:buClr>
              <a:buSzPts val="2000"/>
              <a:buChar char="‐"/>
              <a:defRPr sz="2000"/>
            </a:lvl1pPr>
            <a:lvl2pPr indent="-355600" lvl="1" marL="914400" rtl="0">
              <a:spcBef>
                <a:spcPts val="0"/>
              </a:spcBef>
              <a:spcAft>
                <a:spcPts val="0"/>
              </a:spcAft>
              <a:buClr>
                <a:srgbClr val="F0C3A3"/>
              </a:buClr>
              <a:buSzPts val="2000"/>
              <a:buChar char="‐"/>
              <a:defRPr sz="2000"/>
            </a:lvl2pPr>
            <a:lvl3pPr indent="-355600" lvl="2" marL="1371600" rtl="0">
              <a:spcBef>
                <a:spcPts val="0"/>
              </a:spcBef>
              <a:spcAft>
                <a:spcPts val="0"/>
              </a:spcAft>
              <a:buClr>
                <a:srgbClr val="F0C3A3"/>
              </a:buClr>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93" name="Google Shape;93;p18"/>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94" name="Shape 94"/>
        <p:cNvGrpSpPr/>
        <p:nvPr/>
      </p:nvGrpSpPr>
      <p:grpSpPr>
        <a:xfrm>
          <a:off x="0" y="0"/>
          <a:ext cx="0" cy="0"/>
          <a:chOff x="0" y="0"/>
          <a:chExt cx="0" cy="0"/>
        </a:xfrm>
      </p:grpSpPr>
      <p:sp>
        <p:nvSpPr>
          <p:cNvPr id="95" name="Google Shape;95;p19"/>
          <p:cNvSpPr/>
          <p:nvPr/>
        </p:nvSpPr>
        <p:spPr>
          <a:xfrm>
            <a:off x="104400" y="157125"/>
            <a:ext cx="8935121" cy="4829207"/>
          </a:xfrm>
          <a:custGeom>
            <a:rect b="b" l="l" r="r" t="t"/>
            <a:pathLst>
              <a:path extrusionOk="0" h="50102" w="92700">
                <a:moveTo>
                  <a:pt x="26140" y="187"/>
                </a:moveTo>
                <a:lnTo>
                  <a:pt x="26084" y="205"/>
                </a:lnTo>
                <a:lnTo>
                  <a:pt x="26009" y="224"/>
                </a:lnTo>
                <a:lnTo>
                  <a:pt x="25879" y="336"/>
                </a:lnTo>
                <a:lnTo>
                  <a:pt x="25730" y="485"/>
                </a:lnTo>
                <a:lnTo>
                  <a:pt x="25581" y="652"/>
                </a:lnTo>
                <a:lnTo>
                  <a:pt x="25451" y="838"/>
                </a:lnTo>
                <a:lnTo>
                  <a:pt x="25376" y="987"/>
                </a:lnTo>
                <a:lnTo>
                  <a:pt x="25339" y="1080"/>
                </a:lnTo>
                <a:lnTo>
                  <a:pt x="25358" y="1211"/>
                </a:lnTo>
                <a:lnTo>
                  <a:pt x="25358" y="1229"/>
                </a:lnTo>
                <a:lnTo>
                  <a:pt x="25376" y="1229"/>
                </a:lnTo>
                <a:lnTo>
                  <a:pt x="25432" y="1174"/>
                </a:lnTo>
                <a:lnTo>
                  <a:pt x="25525" y="1062"/>
                </a:lnTo>
                <a:lnTo>
                  <a:pt x="25786" y="745"/>
                </a:lnTo>
                <a:lnTo>
                  <a:pt x="25935" y="596"/>
                </a:lnTo>
                <a:lnTo>
                  <a:pt x="26103" y="447"/>
                </a:lnTo>
                <a:lnTo>
                  <a:pt x="26214" y="652"/>
                </a:lnTo>
                <a:lnTo>
                  <a:pt x="26400" y="969"/>
                </a:lnTo>
                <a:lnTo>
                  <a:pt x="26512" y="1118"/>
                </a:lnTo>
                <a:lnTo>
                  <a:pt x="26605" y="1229"/>
                </a:lnTo>
                <a:lnTo>
                  <a:pt x="26661" y="1267"/>
                </a:lnTo>
                <a:lnTo>
                  <a:pt x="26698" y="1285"/>
                </a:lnTo>
                <a:lnTo>
                  <a:pt x="26736" y="1285"/>
                </a:lnTo>
                <a:lnTo>
                  <a:pt x="26773" y="1267"/>
                </a:lnTo>
                <a:lnTo>
                  <a:pt x="26810" y="1229"/>
                </a:lnTo>
                <a:lnTo>
                  <a:pt x="26829" y="1174"/>
                </a:lnTo>
                <a:lnTo>
                  <a:pt x="26810" y="1118"/>
                </a:lnTo>
                <a:lnTo>
                  <a:pt x="26791" y="1043"/>
                </a:lnTo>
                <a:lnTo>
                  <a:pt x="26717" y="894"/>
                </a:lnTo>
                <a:lnTo>
                  <a:pt x="26624" y="727"/>
                </a:lnTo>
                <a:lnTo>
                  <a:pt x="26382" y="429"/>
                </a:lnTo>
                <a:lnTo>
                  <a:pt x="26233" y="224"/>
                </a:lnTo>
                <a:lnTo>
                  <a:pt x="26196" y="187"/>
                </a:lnTo>
                <a:close/>
                <a:moveTo>
                  <a:pt x="50716" y="187"/>
                </a:moveTo>
                <a:lnTo>
                  <a:pt x="50660" y="205"/>
                </a:lnTo>
                <a:lnTo>
                  <a:pt x="50623" y="243"/>
                </a:lnTo>
                <a:lnTo>
                  <a:pt x="50492" y="373"/>
                </a:lnTo>
                <a:lnTo>
                  <a:pt x="50232" y="689"/>
                </a:lnTo>
                <a:lnTo>
                  <a:pt x="50138" y="820"/>
                </a:lnTo>
                <a:lnTo>
                  <a:pt x="50064" y="876"/>
                </a:lnTo>
                <a:lnTo>
                  <a:pt x="49989" y="913"/>
                </a:lnTo>
                <a:lnTo>
                  <a:pt x="49934" y="932"/>
                </a:lnTo>
                <a:lnTo>
                  <a:pt x="49878" y="932"/>
                </a:lnTo>
                <a:lnTo>
                  <a:pt x="49822" y="894"/>
                </a:lnTo>
                <a:lnTo>
                  <a:pt x="49766" y="857"/>
                </a:lnTo>
                <a:lnTo>
                  <a:pt x="49729" y="801"/>
                </a:lnTo>
                <a:lnTo>
                  <a:pt x="49654" y="671"/>
                </a:lnTo>
                <a:lnTo>
                  <a:pt x="49580" y="541"/>
                </a:lnTo>
                <a:lnTo>
                  <a:pt x="49505" y="429"/>
                </a:lnTo>
                <a:lnTo>
                  <a:pt x="49468" y="392"/>
                </a:lnTo>
                <a:lnTo>
                  <a:pt x="49431" y="354"/>
                </a:lnTo>
                <a:lnTo>
                  <a:pt x="49338" y="354"/>
                </a:lnTo>
                <a:lnTo>
                  <a:pt x="49301" y="373"/>
                </a:lnTo>
                <a:lnTo>
                  <a:pt x="49282" y="410"/>
                </a:lnTo>
                <a:lnTo>
                  <a:pt x="49282" y="466"/>
                </a:lnTo>
                <a:lnTo>
                  <a:pt x="49301" y="541"/>
                </a:lnTo>
                <a:lnTo>
                  <a:pt x="49375" y="689"/>
                </a:lnTo>
                <a:lnTo>
                  <a:pt x="49468" y="838"/>
                </a:lnTo>
                <a:lnTo>
                  <a:pt x="49580" y="1006"/>
                </a:lnTo>
                <a:lnTo>
                  <a:pt x="49710" y="1155"/>
                </a:lnTo>
                <a:lnTo>
                  <a:pt x="49822" y="1248"/>
                </a:lnTo>
                <a:lnTo>
                  <a:pt x="49859" y="1285"/>
                </a:lnTo>
                <a:lnTo>
                  <a:pt x="49915" y="1304"/>
                </a:lnTo>
                <a:lnTo>
                  <a:pt x="49952" y="1304"/>
                </a:lnTo>
                <a:lnTo>
                  <a:pt x="50008" y="1285"/>
                </a:lnTo>
                <a:lnTo>
                  <a:pt x="50138" y="1211"/>
                </a:lnTo>
                <a:lnTo>
                  <a:pt x="50269" y="1099"/>
                </a:lnTo>
                <a:lnTo>
                  <a:pt x="50399" y="969"/>
                </a:lnTo>
                <a:lnTo>
                  <a:pt x="50529" y="801"/>
                </a:lnTo>
                <a:lnTo>
                  <a:pt x="50623" y="652"/>
                </a:lnTo>
                <a:lnTo>
                  <a:pt x="50697" y="522"/>
                </a:lnTo>
                <a:lnTo>
                  <a:pt x="50734" y="410"/>
                </a:lnTo>
                <a:lnTo>
                  <a:pt x="50753" y="317"/>
                </a:lnTo>
                <a:lnTo>
                  <a:pt x="50753" y="243"/>
                </a:lnTo>
                <a:lnTo>
                  <a:pt x="50734" y="205"/>
                </a:lnTo>
                <a:lnTo>
                  <a:pt x="50716" y="187"/>
                </a:lnTo>
                <a:close/>
                <a:moveTo>
                  <a:pt x="28448" y="317"/>
                </a:moveTo>
                <a:lnTo>
                  <a:pt x="28393" y="336"/>
                </a:lnTo>
                <a:lnTo>
                  <a:pt x="28337" y="354"/>
                </a:lnTo>
                <a:lnTo>
                  <a:pt x="28299" y="373"/>
                </a:lnTo>
                <a:lnTo>
                  <a:pt x="28262" y="429"/>
                </a:lnTo>
                <a:lnTo>
                  <a:pt x="28188" y="541"/>
                </a:lnTo>
                <a:lnTo>
                  <a:pt x="28132" y="671"/>
                </a:lnTo>
                <a:lnTo>
                  <a:pt x="28095" y="801"/>
                </a:lnTo>
                <a:lnTo>
                  <a:pt x="28020" y="913"/>
                </a:lnTo>
                <a:lnTo>
                  <a:pt x="27983" y="969"/>
                </a:lnTo>
                <a:lnTo>
                  <a:pt x="27946" y="1006"/>
                </a:lnTo>
                <a:lnTo>
                  <a:pt x="27890" y="1025"/>
                </a:lnTo>
                <a:lnTo>
                  <a:pt x="27834" y="1043"/>
                </a:lnTo>
                <a:lnTo>
                  <a:pt x="27778" y="1043"/>
                </a:lnTo>
                <a:lnTo>
                  <a:pt x="27722" y="1025"/>
                </a:lnTo>
                <a:lnTo>
                  <a:pt x="27666" y="987"/>
                </a:lnTo>
                <a:lnTo>
                  <a:pt x="27629" y="950"/>
                </a:lnTo>
                <a:lnTo>
                  <a:pt x="27573" y="838"/>
                </a:lnTo>
                <a:lnTo>
                  <a:pt x="27517" y="745"/>
                </a:lnTo>
                <a:lnTo>
                  <a:pt x="27369" y="522"/>
                </a:lnTo>
                <a:lnTo>
                  <a:pt x="27238" y="373"/>
                </a:lnTo>
                <a:lnTo>
                  <a:pt x="27238" y="485"/>
                </a:lnTo>
                <a:lnTo>
                  <a:pt x="27275" y="634"/>
                </a:lnTo>
                <a:lnTo>
                  <a:pt x="27313" y="783"/>
                </a:lnTo>
                <a:lnTo>
                  <a:pt x="27369" y="950"/>
                </a:lnTo>
                <a:lnTo>
                  <a:pt x="27443" y="1080"/>
                </a:lnTo>
                <a:lnTo>
                  <a:pt x="27536" y="1211"/>
                </a:lnTo>
                <a:lnTo>
                  <a:pt x="27629" y="1304"/>
                </a:lnTo>
                <a:lnTo>
                  <a:pt x="27704" y="1322"/>
                </a:lnTo>
                <a:lnTo>
                  <a:pt x="27760" y="1341"/>
                </a:lnTo>
                <a:lnTo>
                  <a:pt x="27871" y="1341"/>
                </a:lnTo>
                <a:lnTo>
                  <a:pt x="27964" y="1322"/>
                </a:lnTo>
                <a:lnTo>
                  <a:pt x="28039" y="1267"/>
                </a:lnTo>
                <a:lnTo>
                  <a:pt x="28113" y="1211"/>
                </a:lnTo>
                <a:lnTo>
                  <a:pt x="28169" y="1136"/>
                </a:lnTo>
                <a:lnTo>
                  <a:pt x="28225" y="1043"/>
                </a:lnTo>
                <a:lnTo>
                  <a:pt x="28318" y="876"/>
                </a:lnTo>
                <a:lnTo>
                  <a:pt x="28411" y="727"/>
                </a:lnTo>
                <a:lnTo>
                  <a:pt x="28523" y="559"/>
                </a:lnTo>
                <a:lnTo>
                  <a:pt x="28560" y="466"/>
                </a:lnTo>
                <a:lnTo>
                  <a:pt x="28579" y="392"/>
                </a:lnTo>
                <a:lnTo>
                  <a:pt x="28560" y="373"/>
                </a:lnTo>
                <a:lnTo>
                  <a:pt x="28541" y="336"/>
                </a:lnTo>
                <a:lnTo>
                  <a:pt x="28504" y="336"/>
                </a:lnTo>
                <a:lnTo>
                  <a:pt x="28448" y="317"/>
                </a:lnTo>
                <a:close/>
                <a:moveTo>
                  <a:pt x="32042" y="56"/>
                </a:moveTo>
                <a:lnTo>
                  <a:pt x="32004" y="94"/>
                </a:lnTo>
                <a:lnTo>
                  <a:pt x="31911" y="224"/>
                </a:lnTo>
                <a:lnTo>
                  <a:pt x="31818" y="392"/>
                </a:lnTo>
                <a:lnTo>
                  <a:pt x="31651" y="783"/>
                </a:lnTo>
                <a:lnTo>
                  <a:pt x="31539" y="1043"/>
                </a:lnTo>
                <a:lnTo>
                  <a:pt x="31483" y="969"/>
                </a:lnTo>
                <a:lnTo>
                  <a:pt x="31427" y="838"/>
                </a:lnTo>
                <a:lnTo>
                  <a:pt x="31297" y="578"/>
                </a:lnTo>
                <a:lnTo>
                  <a:pt x="31241" y="447"/>
                </a:lnTo>
                <a:lnTo>
                  <a:pt x="31167" y="354"/>
                </a:lnTo>
                <a:lnTo>
                  <a:pt x="31148" y="336"/>
                </a:lnTo>
                <a:lnTo>
                  <a:pt x="31111" y="317"/>
                </a:lnTo>
                <a:lnTo>
                  <a:pt x="31074" y="336"/>
                </a:lnTo>
                <a:lnTo>
                  <a:pt x="31055" y="354"/>
                </a:lnTo>
                <a:lnTo>
                  <a:pt x="31018" y="392"/>
                </a:lnTo>
                <a:lnTo>
                  <a:pt x="30999" y="447"/>
                </a:lnTo>
                <a:lnTo>
                  <a:pt x="30999" y="522"/>
                </a:lnTo>
                <a:lnTo>
                  <a:pt x="31018" y="578"/>
                </a:lnTo>
                <a:lnTo>
                  <a:pt x="31055" y="727"/>
                </a:lnTo>
                <a:lnTo>
                  <a:pt x="31129" y="876"/>
                </a:lnTo>
                <a:lnTo>
                  <a:pt x="31222" y="1025"/>
                </a:lnTo>
                <a:lnTo>
                  <a:pt x="31316" y="1155"/>
                </a:lnTo>
                <a:lnTo>
                  <a:pt x="31483" y="1341"/>
                </a:lnTo>
                <a:lnTo>
                  <a:pt x="31520" y="1360"/>
                </a:lnTo>
                <a:lnTo>
                  <a:pt x="31558" y="1341"/>
                </a:lnTo>
                <a:lnTo>
                  <a:pt x="31613" y="1322"/>
                </a:lnTo>
                <a:lnTo>
                  <a:pt x="31688" y="1248"/>
                </a:lnTo>
                <a:lnTo>
                  <a:pt x="31800" y="1099"/>
                </a:lnTo>
                <a:lnTo>
                  <a:pt x="31930" y="876"/>
                </a:lnTo>
                <a:lnTo>
                  <a:pt x="32042" y="652"/>
                </a:lnTo>
                <a:lnTo>
                  <a:pt x="32135" y="429"/>
                </a:lnTo>
                <a:lnTo>
                  <a:pt x="32172" y="243"/>
                </a:lnTo>
                <a:lnTo>
                  <a:pt x="32172" y="168"/>
                </a:lnTo>
                <a:lnTo>
                  <a:pt x="32153" y="131"/>
                </a:lnTo>
                <a:lnTo>
                  <a:pt x="32116" y="75"/>
                </a:lnTo>
                <a:lnTo>
                  <a:pt x="32079" y="56"/>
                </a:lnTo>
                <a:close/>
                <a:moveTo>
                  <a:pt x="11413" y="243"/>
                </a:moveTo>
                <a:lnTo>
                  <a:pt x="11376" y="261"/>
                </a:lnTo>
                <a:lnTo>
                  <a:pt x="11189" y="466"/>
                </a:lnTo>
                <a:lnTo>
                  <a:pt x="10892" y="801"/>
                </a:lnTo>
                <a:lnTo>
                  <a:pt x="10743" y="987"/>
                </a:lnTo>
                <a:lnTo>
                  <a:pt x="10631" y="1155"/>
                </a:lnTo>
                <a:lnTo>
                  <a:pt x="10575" y="1285"/>
                </a:lnTo>
                <a:lnTo>
                  <a:pt x="10575" y="1322"/>
                </a:lnTo>
                <a:lnTo>
                  <a:pt x="10594" y="1360"/>
                </a:lnTo>
                <a:lnTo>
                  <a:pt x="10631" y="1378"/>
                </a:lnTo>
                <a:lnTo>
                  <a:pt x="10668" y="1360"/>
                </a:lnTo>
                <a:lnTo>
                  <a:pt x="10780" y="1304"/>
                </a:lnTo>
                <a:lnTo>
                  <a:pt x="10910" y="1192"/>
                </a:lnTo>
                <a:lnTo>
                  <a:pt x="11041" y="1043"/>
                </a:lnTo>
                <a:lnTo>
                  <a:pt x="11283" y="745"/>
                </a:lnTo>
                <a:lnTo>
                  <a:pt x="11431" y="541"/>
                </a:lnTo>
                <a:lnTo>
                  <a:pt x="11543" y="745"/>
                </a:lnTo>
                <a:lnTo>
                  <a:pt x="11711" y="1062"/>
                </a:lnTo>
                <a:lnTo>
                  <a:pt x="11804" y="1192"/>
                </a:lnTo>
                <a:lnTo>
                  <a:pt x="11897" y="1285"/>
                </a:lnTo>
                <a:lnTo>
                  <a:pt x="11953" y="1322"/>
                </a:lnTo>
                <a:lnTo>
                  <a:pt x="11990" y="1322"/>
                </a:lnTo>
                <a:lnTo>
                  <a:pt x="12027" y="1304"/>
                </a:lnTo>
                <a:lnTo>
                  <a:pt x="12065" y="1267"/>
                </a:lnTo>
                <a:lnTo>
                  <a:pt x="12065" y="1229"/>
                </a:lnTo>
                <a:lnTo>
                  <a:pt x="12065" y="1174"/>
                </a:lnTo>
                <a:lnTo>
                  <a:pt x="12009" y="1006"/>
                </a:lnTo>
                <a:lnTo>
                  <a:pt x="11916" y="820"/>
                </a:lnTo>
                <a:lnTo>
                  <a:pt x="11804" y="634"/>
                </a:lnTo>
                <a:lnTo>
                  <a:pt x="11674" y="466"/>
                </a:lnTo>
                <a:lnTo>
                  <a:pt x="11543" y="317"/>
                </a:lnTo>
                <a:lnTo>
                  <a:pt x="11487" y="280"/>
                </a:lnTo>
                <a:lnTo>
                  <a:pt x="11450" y="243"/>
                </a:lnTo>
                <a:close/>
                <a:moveTo>
                  <a:pt x="81268" y="243"/>
                </a:moveTo>
                <a:lnTo>
                  <a:pt x="81156" y="336"/>
                </a:lnTo>
                <a:lnTo>
                  <a:pt x="81026" y="466"/>
                </a:lnTo>
                <a:lnTo>
                  <a:pt x="80895" y="634"/>
                </a:lnTo>
                <a:lnTo>
                  <a:pt x="80784" y="838"/>
                </a:lnTo>
                <a:lnTo>
                  <a:pt x="80691" y="1025"/>
                </a:lnTo>
                <a:lnTo>
                  <a:pt x="80635" y="1174"/>
                </a:lnTo>
                <a:lnTo>
                  <a:pt x="80635" y="1229"/>
                </a:lnTo>
                <a:lnTo>
                  <a:pt x="80635" y="1267"/>
                </a:lnTo>
                <a:lnTo>
                  <a:pt x="80672" y="1304"/>
                </a:lnTo>
                <a:lnTo>
                  <a:pt x="80709" y="1322"/>
                </a:lnTo>
                <a:lnTo>
                  <a:pt x="80747" y="1322"/>
                </a:lnTo>
                <a:lnTo>
                  <a:pt x="80802" y="1285"/>
                </a:lnTo>
                <a:lnTo>
                  <a:pt x="80895" y="1192"/>
                </a:lnTo>
                <a:lnTo>
                  <a:pt x="80989" y="1062"/>
                </a:lnTo>
                <a:lnTo>
                  <a:pt x="81156" y="745"/>
                </a:lnTo>
                <a:lnTo>
                  <a:pt x="81268" y="541"/>
                </a:lnTo>
                <a:lnTo>
                  <a:pt x="81417" y="745"/>
                </a:lnTo>
                <a:lnTo>
                  <a:pt x="81659" y="1043"/>
                </a:lnTo>
                <a:lnTo>
                  <a:pt x="81789" y="1192"/>
                </a:lnTo>
                <a:lnTo>
                  <a:pt x="81919" y="1304"/>
                </a:lnTo>
                <a:lnTo>
                  <a:pt x="82031" y="1360"/>
                </a:lnTo>
                <a:lnTo>
                  <a:pt x="82087" y="1378"/>
                </a:lnTo>
                <a:lnTo>
                  <a:pt x="82124" y="1360"/>
                </a:lnTo>
                <a:lnTo>
                  <a:pt x="82143" y="1322"/>
                </a:lnTo>
                <a:lnTo>
                  <a:pt x="82124" y="1285"/>
                </a:lnTo>
                <a:lnTo>
                  <a:pt x="82068" y="1155"/>
                </a:lnTo>
                <a:lnTo>
                  <a:pt x="81957" y="987"/>
                </a:lnTo>
                <a:lnTo>
                  <a:pt x="81826" y="820"/>
                </a:lnTo>
                <a:lnTo>
                  <a:pt x="81510" y="466"/>
                </a:lnTo>
                <a:lnTo>
                  <a:pt x="81324" y="261"/>
                </a:lnTo>
                <a:lnTo>
                  <a:pt x="81305" y="243"/>
                </a:lnTo>
                <a:close/>
                <a:moveTo>
                  <a:pt x="35877" y="1"/>
                </a:moveTo>
                <a:lnTo>
                  <a:pt x="35821" y="19"/>
                </a:lnTo>
                <a:lnTo>
                  <a:pt x="35765" y="56"/>
                </a:lnTo>
                <a:lnTo>
                  <a:pt x="35709" y="131"/>
                </a:lnTo>
                <a:lnTo>
                  <a:pt x="35598" y="299"/>
                </a:lnTo>
                <a:lnTo>
                  <a:pt x="35467" y="522"/>
                </a:lnTo>
                <a:lnTo>
                  <a:pt x="35356" y="727"/>
                </a:lnTo>
                <a:lnTo>
                  <a:pt x="35244" y="1006"/>
                </a:lnTo>
                <a:lnTo>
                  <a:pt x="34927" y="559"/>
                </a:lnTo>
                <a:lnTo>
                  <a:pt x="34834" y="447"/>
                </a:lnTo>
                <a:lnTo>
                  <a:pt x="34741" y="354"/>
                </a:lnTo>
                <a:lnTo>
                  <a:pt x="34667" y="317"/>
                </a:lnTo>
                <a:lnTo>
                  <a:pt x="34630" y="317"/>
                </a:lnTo>
                <a:lnTo>
                  <a:pt x="34611" y="336"/>
                </a:lnTo>
                <a:lnTo>
                  <a:pt x="34592" y="373"/>
                </a:lnTo>
                <a:lnTo>
                  <a:pt x="34592" y="429"/>
                </a:lnTo>
                <a:lnTo>
                  <a:pt x="34630" y="559"/>
                </a:lnTo>
                <a:lnTo>
                  <a:pt x="34704" y="708"/>
                </a:lnTo>
                <a:lnTo>
                  <a:pt x="34816" y="876"/>
                </a:lnTo>
                <a:lnTo>
                  <a:pt x="35039" y="1155"/>
                </a:lnTo>
                <a:lnTo>
                  <a:pt x="35207" y="1341"/>
                </a:lnTo>
                <a:lnTo>
                  <a:pt x="35244" y="1378"/>
                </a:lnTo>
                <a:lnTo>
                  <a:pt x="35281" y="1397"/>
                </a:lnTo>
                <a:lnTo>
                  <a:pt x="35300" y="1397"/>
                </a:lnTo>
                <a:lnTo>
                  <a:pt x="35337" y="1378"/>
                </a:lnTo>
                <a:lnTo>
                  <a:pt x="35393" y="1341"/>
                </a:lnTo>
                <a:lnTo>
                  <a:pt x="35430" y="1267"/>
                </a:lnTo>
                <a:lnTo>
                  <a:pt x="35505" y="1080"/>
                </a:lnTo>
                <a:lnTo>
                  <a:pt x="35542" y="950"/>
                </a:lnTo>
                <a:lnTo>
                  <a:pt x="35635" y="783"/>
                </a:lnTo>
                <a:lnTo>
                  <a:pt x="35784" y="541"/>
                </a:lnTo>
                <a:lnTo>
                  <a:pt x="35914" y="317"/>
                </a:lnTo>
                <a:lnTo>
                  <a:pt x="35951" y="224"/>
                </a:lnTo>
                <a:lnTo>
                  <a:pt x="35951" y="131"/>
                </a:lnTo>
                <a:lnTo>
                  <a:pt x="35933" y="56"/>
                </a:lnTo>
                <a:lnTo>
                  <a:pt x="35914" y="1"/>
                </a:lnTo>
                <a:close/>
                <a:moveTo>
                  <a:pt x="44516" y="373"/>
                </a:moveTo>
                <a:lnTo>
                  <a:pt x="44460" y="392"/>
                </a:lnTo>
                <a:lnTo>
                  <a:pt x="44385" y="429"/>
                </a:lnTo>
                <a:lnTo>
                  <a:pt x="44311" y="485"/>
                </a:lnTo>
                <a:lnTo>
                  <a:pt x="44199" y="596"/>
                </a:lnTo>
                <a:lnTo>
                  <a:pt x="44088" y="727"/>
                </a:lnTo>
                <a:lnTo>
                  <a:pt x="43901" y="1006"/>
                </a:lnTo>
                <a:lnTo>
                  <a:pt x="43864" y="1080"/>
                </a:lnTo>
                <a:lnTo>
                  <a:pt x="43808" y="1248"/>
                </a:lnTo>
                <a:lnTo>
                  <a:pt x="43790" y="1322"/>
                </a:lnTo>
                <a:lnTo>
                  <a:pt x="43771" y="1360"/>
                </a:lnTo>
                <a:lnTo>
                  <a:pt x="43790" y="1378"/>
                </a:lnTo>
                <a:lnTo>
                  <a:pt x="43790" y="1397"/>
                </a:lnTo>
                <a:lnTo>
                  <a:pt x="43846" y="1360"/>
                </a:lnTo>
                <a:lnTo>
                  <a:pt x="43994" y="1248"/>
                </a:lnTo>
                <a:lnTo>
                  <a:pt x="44125" y="1099"/>
                </a:lnTo>
                <a:lnTo>
                  <a:pt x="44255" y="950"/>
                </a:lnTo>
                <a:lnTo>
                  <a:pt x="44404" y="820"/>
                </a:lnTo>
                <a:lnTo>
                  <a:pt x="44497" y="745"/>
                </a:lnTo>
                <a:lnTo>
                  <a:pt x="44553" y="708"/>
                </a:lnTo>
                <a:lnTo>
                  <a:pt x="44590" y="727"/>
                </a:lnTo>
                <a:lnTo>
                  <a:pt x="44609" y="745"/>
                </a:lnTo>
                <a:lnTo>
                  <a:pt x="44702" y="820"/>
                </a:lnTo>
                <a:lnTo>
                  <a:pt x="44739" y="876"/>
                </a:lnTo>
                <a:lnTo>
                  <a:pt x="44776" y="969"/>
                </a:lnTo>
                <a:lnTo>
                  <a:pt x="44870" y="1155"/>
                </a:lnTo>
                <a:lnTo>
                  <a:pt x="44925" y="1248"/>
                </a:lnTo>
                <a:lnTo>
                  <a:pt x="44981" y="1322"/>
                </a:lnTo>
                <a:lnTo>
                  <a:pt x="45037" y="1378"/>
                </a:lnTo>
                <a:lnTo>
                  <a:pt x="45093" y="1397"/>
                </a:lnTo>
                <a:lnTo>
                  <a:pt x="45186" y="1397"/>
                </a:lnTo>
                <a:lnTo>
                  <a:pt x="45223" y="1360"/>
                </a:lnTo>
                <a:lnTo>
                  <a:pt x="45242" y="1304"/>
                </a:lnTo>
                <a:lnTo>
                  <a:pt x="45242" y="1248"/>
                </a:lnTo>
                <a:lnTo>
                  <a:pt x="45205" y="1099"/>
                </a:lnTo>
                <a:lnTo>
                  <a:pt x="45149" y="987"/>
                </a:lnTo>
                <a:lnTo>
                  <a:pt x="45000" y="708"/>
                </a:lnTo>
                <a:lnTo>
                  <a:pt x="44907" y="578"/>
                </a:lnTo>
                <a:lnTo>
                  <a:pt x="44814" y="485"/>
                </a:lnTo>
                <a:lnTo>
                  <a:pt x="44702" y="392"/>
                </a:lnTo>
                <a:lnTo>
                  <a:pt x="44646" y="373"/>
                </a:lnTo>
                <a:close/>
                <a:moveTo>
                  <a:pt x="54328" y="56"/>
                </a:moveTo>
                <a:lnTo>
                  <a:pt x="54290" y="75"/>
                </a:lnTo>
                <a:lnTo>
                  <a:pt x="54253" y="112"/>
                </a:lnTo>
                <a:lnTo>
                  <a:pt x="53992" y="652"/>
                </a:lnTo>
                <a:lnTo>
                  <a:pt x="53899" y="820"/>
                </a:lnTo>
                <a:lnTo>
                  <a:pt x="53806" y="969"/>
                </a:lnTo>
                <a:lnTo>
                  <a:pt x="53713" y="1062"/>
                </a:lnTo>
                <a:lnTo>
                  <a:pt x="53676" y="1099"/>
                </a:lnTo>
                <a:lnTo>
                  <a:pt x="53639" y="1118"/>
                </a:lnTo>
                <a:lnTo>
                  <a:pt x="53601" y="1099"/>
                </a:lnTo>
                <a:lnTo>
                  <a:pt x="53564" y="1080"/>
                </a:lnTo>
                <a:lnTo>
                  <a:pt x="53471" y="969"/>
                </a:lnTo>
                <a:lnTo>
                  <a:pt x="53378" y="820"/>
                </a:lnTo>
                <a:lnTo>
                  <a:pt x="53285" y="652"/>
                </a:lnTo>
                <a:lnTo>
                  <a:pt x="53192" y="485"/>
                </a:lnTo>
                <a:lnTo>
                  <a:pt x="53117" y="336"/>
                </a:lnTo>
                <a:lnTo>
                  <a:pt x="53043" y="261"/>
                </a:lnTo>
                <a:lnTo>
                  <a:pt x="53006" y="243"/>
                </a:lnTo>
                <a:lnTo>
                  <a:pt x="52987" y="243"/>
                </a:lnTo>
                <a:lnTo>
                  <a:pt x="52968" y="280"/>
                </a:lnTo>
                <a:lnTo>
                  <a:pt x="52950" y="317"/>
                </a:lnTo>
                <a:lnTo>
                  <a:pt x="52987" y="485"/>
                </a:lnTo>
                <a:lnTo>
                  <a:pt x="53043" y="708"/>
                </a:lnTo>
                <a:lnTo>
                  <a:pt x="53155" y="932"/>
                </a:lnTo>
                <a:lnTo>
                  <a:pt x="53266" y="1155"/>
                </a:lnTo>
                <a:lnTo>
                  <a:pt x="53341" y="1248"/>
                </a:lnTo>
                <a:lnTo>
                  <a:pt x="53415" y="1322"/>
                </a:lnTo>
                <a:lnTo>
                  <a:pt x="53490" y="1378"/>
                </a:lnTo>
                <a:lnTo>
                  <a:pt x="53564" y="1416"/>
                </a:lnTo>
                <a:lnTo>
                  <a:pt x="53657" y="1416"/>
                </a:lnTo>
                <a:lnTo>
                  <a:pt x="53732" y="1397"/>
                </a:lnTo>
                <a:lnTo>
                  <a:pt x="53806" y="1341"/>
                </a:lnTo>
                <a:lnTo>
                  <a:pt x="53881" y="1267"/>
                </a:lnTo>
                <a:lnTo>
                  <a:pt x="54011" y="1062"/>
                </a:lnTo>
                <a:lnTo>
                  <a:pt x="54234" y="671"/>
                </a:lnTo>
                <a:lnTo>
                  <a:pt x="54383" y="447"/>
                </a:lnTo>
                <a:lnTo>
                  <a:pt x="54458" y="317"/>
                </a:lnTo>
                <a:lnTo>
                  <a:pt x="54476" y="243"/>
                </a:lnTo>
                <a:lnTo>
                  <a:pt x="54495" y="187"/>
                </a:lnTo>
                <a:lnTo>
                  <a:pt x="54458" y="112"/>
                </a:lnTo>
                <a:lnTo>
                  <a:pt x="54402" y="56"/>
                </a:lnTo>
                <a:close/>
                <a:moveTo>
                  <a:pt x="58126" y="168"/>
                </a:moveTo>
                <a:lnTo>
                  <a:pt x="58051" y="187"/>
                </a:lnTo>
                <a:lnTo>
                  <a:pt x="57995" y="243"/>
                </a:lnTo>
                <a:lnTo>
                  <a:pt x="57884" y="373"/>
                </a:lnTo>
                <a:lnTo>
                  <a:pt x="57772" y="522"/>
                </a:lnTo>
                <a:lnTo>
                  <a:pt x="57679" y="689"/>
                </a:lnTo>
                <a:lnTo>
                  <a:pt x="57586" y="857"/>
                </a:lnTo>
                <a:lnTo>
                  <a:pt x="57493" y="987"/>
                </a:lnTo>
                <a:lnTo>
                  <a:pt x="57399" y="1062"/>
                </a:lnTo>
                <a:lnTo>
                  <a:pt x="57362" y="1080"/>
                </a:lnTo>
                <a:lnTo>
                  <a:pt x="57325" y="1080"/>
                </a:lnTo>
                <a:lnTo>
                  <a:pt x="57269" y="1043"/>
                </a:lnTo>
                <a:lnTo>
                  <a:pt x="57195" y="950"/>
                </a:lnTo>
                <a:lnTo>
                  <a:pt x="57046" y="727"/>
                </a:lnTo>
                <a:lnTo>
                  <a:pt x="56897" y="522"/>
                </a:lnTo>
                <a:lnTo>
                  <a:pt x="56841" y="466"/>
                </a:lnTo>
                <a:lnTo>
                  <a:pt x="56804" y="447"/>
                </a:lnTo>
                <a:lnTo>
                  <a:pt x="56785" y="447"/>
                </a:lnTo>
                <a:lnTo>
                  <a:pt x="56804" y="429"/>
                </a:lnTo>
                <a:lnTo>
                  <a:pt x="56822" y="410"/>
                </a:lnTo>
                <a:lnTo>
                  <a:pt x="56804" y="373"/>
                </a:lnTo>
                <a:lnTo>
                  <a:pt x="56748" y="336"/>
                </a:lnTo>
                <a:lnTo>
                  <a:pt x="56692" y="336"/>
                </a:lnTo>
                <a:lnTo>
                  <a:pt x="56636" y="354"/>
                </a:lnTo>
                <a:lnTo>
                  <a:pt x="56618" y="373"/>
                </a:lnTo>
                <a:lnTo>
                  <a:pt x="56599" y="410"/>
                </a:lnTo>
                <a:lnTo>
                  <a:pt x="56599" y="447"/>
                </a:lnTo>
                <a:lnTo>
                  <a:pt x="56618" y="503"/>
                </a:lnTo>
                <a:lnTo>
                  <a:pt x="56673" y="671"/>
                </a:lnTo>
                <a:lnTo>
                  <a:pt x="56785" y="838"/>
                </a:lnTo>
                <a:lnTo>
                  <a:pt x="56915" y="1043"/>
                </a:lnTo>
                <a:lnTo>
                  <a:pt x="57064" y="1211"/>
                </a:lnTo>
                <a:lnTo>
                  <a:pt x="57139" y="1285"/>
                </a:lnTo>
                <a:lnTo>
                  <a:pt x="57213" y="1341"/>
                </a:lnTo>
                <a:lnTo>
                  <a:pt x="57344" y="1397"/>
                </a:lnTo>
                <a:lnTo>
                  <a:pt x="57437" y="1416"/>
                </a:lnTo>
                <a:lnTo>
                  <a:pt x="57511" y="1416"/>
                </a:lnTo>
                <a:lnTo>
                  <a:pt x="57567" y="1397"/>
                </a:lnTo>
                <a:lnTo>
                  <a:pt x="57623" y="1341"/>
                </a:lnTo>
                <a:lnTo>
                  <a:pt x="57660" y="1267"/>
                </a:lnTo>
                <a:lnTo>
                  <a:pt x="57753" y="1099"/>
                </a:lnTo>
                <a:lnTo>
                  <a:pt x="57865" y="894"/>
                </a:lnTo>
                <a:lnTo>
                  <a:pt x="58032" y="559"/>
                </a:lnTo>
                <a:lnTo>
                  <a:pt x="58126" y="410"/>
                </a:lnTo>
                <a:lnTo>
                  <a:pt x="58163" y="261"/>
                </a:lnTo>
                <a:lnTo>
                  <a:pt x="58181" y="224"/>
                </a:lnTo>
                <a:lnTo>
                  <a:pt x="58181" y="187"/>
                </a:lnTo>
                <a:lnTo>
                  <a:pt x="58163" y="168"/>
                </a:lnTo>
                <a:close/>
                <a:moveTo>
                  <a:pt x="18711" y="280"/>
                </a:moveTo>
                <a:lnTo>
                  <a:pt x="18674" y="299"/>
                </a:lnTo>
                <a:lnTo>
                  <a:pt x="18655" y="317"/>
                </a:lnTo>
                <a:lnTo>
                  <a:pt x="18599" y="373"/>
                </a:lnTo>
                <a:lnTo>
                  <a:pt x="18525" y="466"/>
                </a:lnTo>
                <a:lnTo>
                  <a:pt x="18376" y="634"/>
                </a:lnTo>
                <a:lnTo>
                  <a:pt x="18153" y="932"/>
                </a:lnTo>
                <a:lnTo>
                  <a:pt x="18041" y="1099"/>
                </a:lnTo>
                <a:lnTo>
                  <a:pt x="17948" y="1229"/>
                </a:lnTo>
                <a:lnTo>
                  <a:pt x="17911" y="1341"/>
                </a:lnTo>
                <a:lnTo>
                  <a:pt x="17911" y="1378"/>
                </a:lnTo>
                <a:lnTo>
                  <a:pt x="17929" y="1416"/>
                </a:lnTo>
                <a:lnTo>
                  <a:pt x="17948" y="1416"/>
                </a:lnTo>
                <a:lnTo>
                  <a:pt x="17966" y="1397"/>
                </a:lnTo>
                <a:lnTo>
                  <a:pt x="18060" y="1304"/>
                </a:lnTo>
                <a:lnTo>
                  <a:pt x="18320" y="1006"/>
                </a:lnTo>
                <a:lnTo>
                  <a:pt x="18730" y="503"/>
                </a:lnTo>
                <a:lnTo>
                  <a:pt x="18823" y="708"/>
                </a:lnTo>
                <a:lnTo>
                  <a:pt x="18972" y="1006"/>
                </a:lnTo>
                <a:lnTo>
                  <a:pt x="19046" y="1136"/>
                </a:lnTo>
                <a:lnTo>
                  <a:pt x="19139" y="1267"/>
                </a:lnTo>
                <a:lnTo>
                  <a:pt x="19214" y="1360"/>
                </a:lnTo>
                <a:lnTo>
                  <a:pt x="19307" y="1416"/>
                </a:lnTo>
                <a:lnTo>
                  <a:pt x="19363" y="1434"/>
                </a:lnTo>
                <a:lnTo>
                  <a:pt x="19400" y="1434"/>
                </a:lnTo>
                <a:lnTo>
                  <a:pt x="19437" y="1416"/>
                </a:lnTo>
                <a:lnTo>
                  <a:pt x="19456" y="1397"/>
                </a:lnTo>
                <a:lnTo>
                  <a:pt x="19456" y="1322"/>
                </a:lnTo>
                <a:lnTo>
                  <a:pt x="19419" y="1229"/>
                </a:lnTo>
                <a:lnTo>
                  <a:pt x="19288" y="1025"/>
                </a:lnTo>
                <a:lnTo>
                  <a:pt x="19177" y="857"/>
                </a:lnTo>
                <a:lnTo>
                  <a:pt x="19009" y="559"/>
                </a:lnTo>
                <a:lnTo>
                  <a:pt x="18916" y="392"/>
                </a:lnTo>
                <a:lnTo>
                  <a:pt x="18860" y="336"/>
                </a:lnTo>
                <a:lnTo>
                  <a:pt x="18823" y="299"/>
                </a:lnTo>
                <a:lnTo>
                  <a:pt x="18767" y="280"/>
                </a:lnTo>
                <a:close/>
                <a:moveTo>
                  <a:pt x="46936" y="224"/>
                </a:moveTo>
                <a:lnTo>
                  <a:pt x="46880" y="261"/>
                </a:lnTo>
                <a:lnTo>
                  <a:pt x="46787" y="354"/>
                </a:lnTo>
                <a:lnTo>
                  <a:pt x="46713" y="447"/>
                </a:lnTo>
                <a:lnTo>
                  <a:pt x="46601" y="689"/>
                </a:lnTo>
                <a:lnTo>
                  <a:pt x="46415" y="1155"/>
                </a:lnTo>
                <a:lnTo>
                  <a:pt x="46266" y="987"/>
                </a:lnTo>
                <a:lnTo>
                  <a:pt x="46024" y="745"/>
                </a:lnTo>
                <a:lnTo>
                  <a:pt x="45819" y="503"/>
                </a:lnTo>
                <a:lnTo>
                  <a:pt x="45726" y="429"/>
                </a:lnTo>
                <a:lnTo>
                  <a:pt x="45689" y="410"/>
                </a:lnTo>
                <a:lnTo>
                  <a:pt x="45651" y="429"/>
                </a:lnTo>
                <a:lnTo>
                  <a:pt x="45651" y="447"/>
                </a:lnTo>
                <a:lnTo>
                  <a:pt x="45651" y="541"/>
                </a:lnTo>
                <a:lnTo>
                  <a:pt x="45707" y="671"/>
                </a:lnTo>
                <a:lnTo>
                  <a:pt x="45782" y="801"/>
                </a:lnTo>
                <a:lnTo>
                  <a:pt x="45968" y="1043"/>
                </a:lnTo>
                <a:lnTo>
                  <a:pt x="46061" y="1174"/>
                </a:lnTo>
                <a:lnTo>
                  <a:pt x="46173" y="1285"/>
                </a:lnTo>
                <a:lnTo>
                  <a:pt x="46285" y="1378"/>
                </a:lnTo>
                <a:lnTo>
                  <a:pt x="46359" y="1416"/>
                </a:lnTo>
                <a:lnTo>
                  <a:pt x="46433" y="1434"/>
                </a:lnTo>
                <a:lnTo>
                  <a:pt x="46508" y="1397"/>
                </a:lnTo>
                <a:lnTo>
                  <a:pt x="46564" y="1341"/>
                </a:lnTo>
                <a:lnTo>
                  <a:pt x="46638" y="1248"/>
                </a:lnTo>
                <a:lnTo>
                  <a:pt x="46713" y="1099"/>
                </a:lnTo>
                <a:lnTo>
                  <a:pt x="46880" y="820"/>
                </a:lnTo>
                <a:lnTo>
                  <a:pt x="46955" y="652"/>
                </a:lnTo>
                <a:lnTo>
                  <a:pt x="46992" y="578"/>
                </a:lnTo>
                <a:lnTo>
                  <a:pt x="46992" y="503"/>
                </a:lnTo>
                <a:lnTo>
                  <a:pt x="47011" y="429"/>
                </a:lnTo>
                <a:lnTo>
                  <a:pt x="47011" y="317"/>
                </a:lnTo>
                <a:lnTo>
                  <a:pt x="46992" y="261"/>
                </a:lnTo>
                <a:lnTo>
                  <a:pt x="46973" y="224"/>
                </a:lnTo>
                <a:close/>
                <a:moveTo>
                  <a:pt x="51833" y="243"/>
                </a:moveTo>
                <a:lnTo>
                  <a:pt x="51740" y="261"/>
                </a:lnTo>
                <a:lnTo>
                  <a:pt x="51684" y="280"/>
                </a:lnTo>
                <a:lnTo>
                  <a:pt x="51647" y="317"/>
                </a:lnTo>
                <a:lnTo>
                  <a:pt x="51553" y="429"/>
                </a:lnTo>
                <a:lnTo>
                  <a:pt x="51423" y="652"/>
                </a:lnTo>
                <a:lnTo>
                  <a:pt x="51311" y="876"/>
                </a:lnTo>
                <a:lnTo>
                  <a:pt x="51218" y="1174"/>
                </a:lnTo>
                <a:lnTo>
                  <a:pt x="51181" y="1360"/>
                </a:lnTo>
                <a:lnTo>
                  <a:pt x="51181" y="1416"/>
                </a:lnTo>
                <a:lnTo>
                  <a:pt x="51218" y="1416"/>
                </a:lnTo>
                <a:lnTo>
                  <a:pt x="51311" y="1341"/>
                </a:lnTo>
                <a:lnTo>
                  <a:pt x="51404" y="1248"/>
                </a:lnTo>
                <a:lnTo>
                  <a:pt x="51498" y="1136"/>
                </a:lnTo>
                <a:lnTo>
                  <a:pt x="51572" y="1025"/>
                </a:lnTo>
                <a:lnTo>
                  <a:pt x="51684" y="764"/>
                </a:lnTo>
                <a:lnTo>
                  <a:pt x="51795" y="541"/>
                </a:lnTo>
                <a:lnTo>
                  <a:pt x="51926" y="652"/>
                </a:lnTo>
                <a:lnTo>
                  <a:pt x="52037" y="783"/>
                </a:lnTo>
                <a:lnTo>
                  <a:pt x="52131" y="913"/>
                </a:lnTo>
                <a:lnTo>
                  <a:pt x="52205" y="1062"/>
                </a:lnTo>
                <a:lnTo>
                  <a:pt x="52298" y="1267"/>
                </a:lnTo>
                <a:lnTo>
                  <a:pt x="52373" y="1378"/>
                </a:lnTo>
                <a:lnTo>
                  <a:pt x="52410" y="1416"/>
                </a:lnTo>
                <a:lnTo>
                  <a:pt x="52447" y="1434"/>
                </a:lnTo>
                <a:lnTo>
                  <a:pt x="52522" y="1434"/>
                </a:lnTo>
                <a:lnTo>
                  <a:pt x="52559" y="1416"/>
                </a:lnTo>
                <a:lnTo>
                  <a:pt x="52577" y="1378"/>
                </a:lnTo>
                <a:lnTo>
                  <a:pt x="52596" y="1341"/>
                </a:lnTo>
                <a:lnTo>
                  <a:pt x="52577" y="1211"/>
                </a:lnTo>
                <a:lnTo>
                  <a:pt x="52522" y="1080"/>
                </a:lnTo>
                <a:lnTo>
                  <a:pt x="52466" y="932"/>
                </a:lnTo>
                <a:lnTo>
                  <a:pt x="52391" y="783"/>
                </a:lnTo>
                <a:lnTo>
                  <a:pt x="52280" y="634"/>
                </a:lnTo>
                <a:lnTo>
                  <a:pt x="52112" y="429"/>
                </a:lnTo>
                <a:lnTo>
                  <a:pt x="52019" y="336"/>
                </a:lnTo>
                <a:lnTo>
                  <a:pt x="51926" y="280"/>
                </a:lnTo>
                <a:lnTo>
                  <a:pt x="51833" y="243"/>
                </a:lnTo>
                <a:close/>
                <a:moveTo>
                  <a:pt x="55649" y="205"/>
                </a:moveTo>
                <a:lnTo>
                  <a:pt x="55575" y="243"/>
                </a:lnTo>
                <a:lnTo>
                  <a:pt x="55500" y="280"/>
                </a:lnTo>
                <a:lnTo>
                  <a:pt x="55407" y="354"/>
                </a:lnTo>
                <a:lnTo>
                  <a:pt x="55314" y="447"/>
                </a:lnTo>
                <a:lnTo>
                  <a:pt x="55147" y="671"/>
                </a:lnTo>
                <a:lnTo>
                  <a:pt x="54979" y="894"/>
                </a:lnTo>
                <a:lnTo>
                  <a:pt x="54849" y="1118"/>
                </a:lnTo>
                <a:lnTo>
                  <a:pt x="54793" y="1285"/>
                </a:lnTo>
                <a:lnTo>
                  <a:pt x="54793" y="1341"/>
                </a:lnTo>
                <a:lnTo>
                  <a:pt x="54812" y="1360"/>
                </a:lnTo>
                <a:lnTo>
                  <a:pt x="54923" y="1248"/>
                </a:lnTo>
                <a:lnTo>
                  <a:pt x="55184" y="969"/>
                </a:lnTo>
                <a:lnTo>
                  <a:pt x="55445" y="671"/>
                </a:lnTo>
                <a:lnTo>
                  <a:pt x="55612" y="485"/>
                </a:lnTo>
                <a:lnTo>
                  <a:pt x="55724" y="708"/>
                </a:lnTo>
                <a:lnTo>
                  <a:pt x="55947" y="1080"/>
                </a:lnTo>
                <a:lnTo>
                  <a:pt x="56059" y="1248"/>
                </a:lnTo>
                <a:lnTo>
                  <a:pt x="56171" y="1378"/>
                </a:lnTo>
                <a:lnTo>
                  <a:pt x="56227" y="1416"/>
                </a:lnTo>
                <a:lnTo>
                  <a:pt x="56264" y="1434"/>
                </a:lnTo>
                <a:lnTo>
                  <a:pt x="56301" y="1434"/>
                </a:lnTo>
                <a:lnTo>
                  <a:pt x="56338" y="1397"/>
                </a:lnTo>
                <a:lnTo>
                  <a:pt x="56357" y="1341"/>
                </a:lnTo>
                <a:lnTo>
                  <a:pt x="56357" y="1285"/>
                </a:lnTo>
                <a:lnTo>
                  <a:pt x="56320" y="1155"/>
                </a:lnTo>
                <a:lnTo>
                  <a:pt x="56245" y="987"/>
                </a:lnTo>
                <a:lnTo>
                  <a:pt x="56133" y="820"/>
                </a:lnTo>
                <a:lnTo>
                  <a:pt x="55910" y="503"/>
                </a:lnTo>
                <a:lnTo>
                  <a:pt x="55742" y="261"/>
                </a:lnTo>
                <a:lnTo>
                  <a:pt x="55705" y="224"/>
                </a:lnTo>
                <a:lnTo>
                  <a:pt x="55649" y="205"/>
                </a:lnTo>
                <a:close/>
                <a:moveTo>
                  <a:pt x="65368" y="261"/>
                </a:moveTo>
                <a:lnTo>
                  <a:pt x="65294" y="299"/>
                </a:lnTo>
                <a:lnTo>
                  <a:pt x="65238" y="336"/>
                </a:lnTo>
                <a:lnTo>
                  <a:pt x="65182" y="392"/>
                </a:lnTo>
                <a:lnTo>
                  <a:pt x="65145" y="466"/>
                </a:lnTo>
                <a:lnTo>
                  <a:pt x="65089" y="615"/>
                </a:lnTo>
                <a:lnTo>
                  <a:pt x="65033" y="764"/>
                </a:lnTo>
                <a:lnTo>
                  <a:pt x="64977" y="913"/>
                </a:lnTo>
                <a:lnTo>
                  <a:pt x="64940" y="969"/>
                </a:lnTo>
                <a:lnTo>
                  <a:pt x="64903" y="1025"/>
                </a:lnTo>
                <a:lnTo>
                  <a:pt x="64865" y="1080"/>
                </a:lnTo>
                <a:lnTo>
                  <a:pt x="64809" y="1099"/>
                </a:lnTo>
                <a:lnTo>
                  <a:pt x="64716" y="1118"/>
                </a:lnTo>
                <a:lnTo>
                  <a:pt x="64661" y="1118"/>
                </a:lnTo>
                <a:lnTo>
                  <a:pt x="64586" y="1080"/>
                </a:lnTo>
                <a:lnTo>
                  <a:pt x="64530" y="1043"/>
                </a:lnTo>
                <a:lnTo>
                  <a:pt x="64418" y="894"/>
                </a:lnTo>
                <a:lnTo>
                  <a:pt x="64307" y="745"/>
                </a:lnTo>
                <a:lnTo>
                  <a:pt x="64214" y="578"/>
                </a:lnTo>
                <a:lnTo>
                  <a:pt x="64139" y="429"/>
                </a:lnTo>
                <a:lnTo>
                  <a:pt x="64083" y="373"/>
                </a:lnTo>
                <a:lnTo>
                  <a:pt x="64046" y="336"/>
                </a:lnTo>
                <a:lnTo>
                  <a:pt x="63990" y="317"/>
                </a:lnTo>
                <a:lnTo>
                  <a:pt x="63953" y="336"/>
                </a:lnTo>
                <a:lnTo>
                  <a:pt x="63934" y="354"/>
                </a:lnTo>
                <a:lnTo>
                  <a:pt x="63934" y="410"/>
                </a:lnTo>
                <a:lnTo>
                  <a:pt x="63990" y="578"/>
                </a:lnTo>
                <a:lnTo>
                  <a:pt x="64065" y="820"/>
                </a:lnTo>
                <a:lnTo>
                  <a:pt x="64195" y="1062"/>
                </a:lnTo>
                <a:lnTo>
                  <a:pt x="64270" y="1174"/>
                </a:lnTo>
                <a:lnTo>
                  <a:pt x="64363" y="1285"/>
                </a:lnTo>
                <a:lnTo>
                  <a:pt x="64456" y="1360"/>
                </a:lnTo>
                <a:lnTo>
                  <a:pt x="64549" y="1416"/>
                </a:lnTo>
                <a:lnTo>
                  <a:pt x="64642" y="1453"/>
                </a:lnTo>
                <a:lnTo>
                  <a:pt x="64754" y="1434"/>
                </a:lnTo>
                <a:lnTo>
                  <a:pt x="64865" y="1397"/>
                </a:lnTo>
                <a:lnTo>
                  <a:pt x="64996" y="1304"/>
                </a:lnTo>
                <a:lnTo>
                  <a:pt x="65052" y="1229"/>
                </a:lnTo>
                <a:lnTo>
                  <a:pt x="65089" y="1155"/>
                </a:lnTo>
                <a:lnTo>
                  <a:pt x="65163" y="987"/>
                </a:lnTo>
                <a:lnTo>
                  <a:pt x="65219" y="820"/>
                </a:lnTo>
                <a:lnTo>
                  <a:pt x="65256" y="727"/>
                </a:lnTo>
                <a:lnTo>
                  <a:pt x="65312" y="652"/>
                </a:lnTo>
                <a:lnTo>
                  <a:pt x="65424" y="578"/>
                </a:lnTo>
                <a:lnTo>
                  <a:pt x="65591" y="447"/>
                </a:lnTo>
                <a:lnTo>
                  <a:pt x="65647" y="392"/>
                </a:lnTo>
                <a:lnTo>
                  <a:pt x="65685" y="336"/>
                </a:lnTo>
                <a:lnTo>
                  <a:pt x="65666" y="299"/>
                </a:lnTo>
                <a:lnTo>
                  <a:pt x="65647" y="280"/>
                </a:lnTo>
                <a:lnTo>
                  <a:pt x="65554" y="261"/>
                </a:lnTo>
                <a:close/>
                <a:moveTo>
                  <a:pt x="13833" y="75"/>
                </a:moveTo>
                <a:lnTo>
                  <a:pt x="13777" y="94"/>
                </a:lnTo>
                <a:lnTo>
                  <a:pt x="13647" y="187"/>
                </a:lnTo>
                <a:lnTo>
                  <a:pt x="13517" y="299"/>
                </a:lnTo>
                <a:lnTo>
                  <a:pt x="13405" y="429"/>
                </a:lnTo>
                <a:lnTo>
                  <a:pt x="13293" y="559"/>
                </a:lnTo>
                <a:lnTo>
                  <a:pt x="13088" y="857"/>
                </a:lnTo>
                <a:lnTo>
                  <a:pt x="12921" y="1155"/>
                </a:lnTo>
                <a:lnTo>
                  <a:pt x="12698" y="652"/>
                </a:lnTo>
                <a:lnTo>
                  <a:pt x="12530" y="354"/>
                </a:lnTo>
                <a:lnTo>
                  <a:pt x="12474" y="280"/>
                </a:lnTo>
                <a:lnTo>
                  <a:pt x="12437" y="243"/>
                </a:lnTo>
                <a:lnTo>
                  <a:pt x="12418" y="243"/>
                </a:lnTo>
                <a:lnTo>
                  <a:pt x="12455" y="503"/>
                </a:lnTo>
                <a:lnTo>
                  <a:pt x="12493" y="745"/>
                </a:lnTo>
                <a:lnTo>
                  <a:pt x="12567" y="1006"/>
                </a:lnTo>
                <a:lnTo>
                  <a:pt x="12660" y="1248"/>
                </a:lnTo>
                <a:lnTo>
                  <a:pt x="12716" y="1341"/>
                </a:lnTo>
                <a:lnTo>
                  <a:pt x="12772" y="1416"/>
                </a:lnTo>
                <a:lnTo>
                  <a:pt x="12846" y="1471"/>
                </a:lnTo>
                <a:lnTo>
                  <a:pt x="12921" y="1471"/>
                </a:lnTo>
                <a:lnTo>
                  <a:pt x="12995" y="1453"/>
                </a:lnTo>
                <a:lnTo>
                  <a:pt x="13070" y="1378"/>
                </a:lnTo>
                <a:lnTo>
                  <a:pt x="13219" y="1192"/>
                </a:lnTo>
                <a:lnTo>
                  <a:pt x="13349" y="987"/>
                </a:lnTo>
                <a:lnTo>
                  <a:pt x="13479" y="783"/>
                </a:lnTo>
                <a:lnTo>
                  <a:pt x="13628" y="578"/>
                </a:lnTo>
                <a:lnTo>
                  <a:pt x="13796" y="410"/>
                </a:lnTo>
                <a:lnTo>
                  <a:pt x="13889" y="317"/>
                </a:lnTo>
                <a:lnTo>
                  <a:pt x="13908" y="261"/>
                </a:lnTo>
                <a:lnTo>
                  <a:pt x="13926" y="224"/>
                </a:lnTo>
                <a:lnTo>
                  <a:pt x="13908" y="168"/>
                </a:lnTo>
                <a:lnTo>
                  <a:pt x="13908" y="112"/>
                </a:lnTo>
                <a:lnTo>
                  <a:pt x="13889" y="94"/>
                </a:lnTo>
                <a:lnTo>
                  <a:pt x="13852" y="75"/>
                </a:lnTo>
                <a:close/>
                <a:moveTo>
                  <a:pt x="19884" y="131"/>
                </a:moveTo>
                <a:lnTo>
                  <a:pt x="19865" y="150"/>
                </a:lnTo>
                <a:lnTo>
                  <a:pt x="19847" y="224"/>
                </a:lnTo>
                <a:lnTo>
                  <a:pt x="19828" y="317"/>
                </a:lnTo>
                <a:lnTo>
                  <a:pt x="19847" y="392"/>
                </a:lnTo>
                <a:lnTo>
                  <a:pt x="19865" y="485"/>
                </a:lnTo>
                <a:lnTo>
                  <a:pt x="19903" y="559"/>
                </a:lnTo>
                <a:lnTo>
                  <a:pt x="19996" y="745"/>
                </a:lnTo>
                <a:lnTo>
                  <a:pt x="20126" y="913"/>
                </a:lnTo>
                <a:lnTo>
                  <a:pt x="20294" y="1080"/>
                </a:lnTo>
                <a:lnTo>
                  <a:pt x="20443" y="1229"/>
                </a:lnTo>
                <a:lnTo>
                  <a:pt x="20703" y="1434"/>
                </a:lnTo>
                <a:lnTo>
                  <a:pt x="20778" y="1471"/>
                </a:lnTo>
                <a:lnTo>
                  <a:pt x="20834" y="1453"/>
                </a:lnTo>
                <a:lnTo>
                  <a:pt x="20871" y="1397"/>
                </a:lnTo>
                <a:lnTo>
                  <a:pt x="20889" y="1341"/>
                </a:lnTo>
                <a:lnTo>
                  <a:pt x="20945" y="1174"/>
                </a:lnTo>
                <a:lnTo>
                  <a:pt x="20964" y="1062"/>
                </a:lnTo>
                <a:lnTo>
                  <a:pt x="21020" y="913"/>
                </a:lnTo>
                <a:lnTo>
                  <a:pt x="21113" y="727"/>
                </a:lnTo>
                <a:lnTo>
                  <a:pt x="21206" y="541"/>
                </a:lnTo>
                <a:lnTo>
                  <a:pt x="21225" y="466"/>
                </a:lnTo>
                <a:lnTo>
                  <a:pt x="21225" y="410"/>
                </a:lnTo>
                <a:lnTo>
                  <a:pt x="21206" y="354"/>
                </a:lnTo>
                <a:lnTo>
                  <a:pt x="21169" y="317"/>
                </a:lnTo>
                <a:lnTo>
                  <a:pt x="21132" y="299"/>
                </a:lnTo>
                <a:lnTo>
                  <a:pt x="21094" y="317"/>
                </a:lnTo>
                <a:lnTo>
                  <a:pt x="21057" y="354"/>
                </a:lnTo>
                <a:lnTo>
                  <a:pt x="21001" y="392"/>
                </a:lnTo>
                <a:lnTo>
                  <a:pt x="20908" y="541"/>
                </a:lnTo>
                <a:lnTo>
                  <a:pt x="20834" y="689"/>
                </a:lnTo>
                <a:lnTo>
                  <a:pt x="20759" y="857"/>
                </a:lnTo>
                <a:lnTo>
                  <a:pt x="20666" y="1080"/>
                </a:lnTo>
                <a:lnTo>
                  <a:pt x="20517" y="950"/>
                </a:lnTo>
                <a:lnTo>
                  <a:pt x="20387" y="801"/>
                </a:lnTo>
                <a:lnTo>
                  <a:pt x="20275" y="634"/>
                </a:lnTo>
                <a:lnTo>
                  <a:pt x="20163" y="447"/>
                </a:lnTo>
                <a:lnTo>
                  <a:pt x="20089" y="336"/>
                </a:lnTo>
                <a:lnTo>
                  <a:pt x="20014" y="187"/>
                </a:lnTo>
                <a:lnTo>
                  <a:pt x="19959" y="150"/>
                </a:lnTo>
                <a:lnTo>
                  <a:pt x="19903" y="131"/>
                </a:lnTo>
                <a:close/>
                <a:moveTo>
                  <a:pt x="33419" y="261"/>
                </a:moveTo>
                <a:lnTo>
                  <a:pt x="33345" y="299"/>
                </a:lnTo>
                <a:lnTo>
                  <a:pt x="33270" y="373"/>
                </a:lnTo>
                <a:lnTo>
                  <a:pt x="33196" y="485"/>
                </a:lnTo>
                <a:lnTo>
                  <a:pt x="33103" y="615"/>
                </a:lnTo>
                <a:lnTo>
                  <a:pt x="32954" y="876"/>
                </a:lnTo>
                <a:lnTo>
                  <a:pt x="32861" y="1043"/>
                </a:lnTo>
                <a:lnTo>
                  <a:pt x="32768" y="1229"/>
                </a:lnTo>
                <a:lnTo>
                  <a:pt x="32712" y="1416"/>
                </a:lnTo>
                <a:lnTo>
                  <a:pt x="32712" y="1453"/>
                </a:lnTo>
                <a:lnTo>
                  <a:pt x="32712" y="1471"/>
                </a:lnTo>
                <a:lnTo>
                  <a:pt x="32731" y="1471"/>
                </a:lnTo>
                <a:lnTo>
                  <a:pt x="32786" y="1453"/>
                </a:lnTo>
                <a:lnTo>
                  <a:pt x="32898" y="1360"/>
                </a:lnTo>
                <a:lnTo>
                  <a:pt x="32973" y="1267"/>
                </a:lnTo>
                <a:lnTo>
                  <a:pt x="33047" y="1174"/>
                </a:lnTo>
                <a:lnTo>
                  <a:pt x="33196" y="950"/>
                </a:lnTo>
                <a:lnTo>
                  <a:pt x="33326" y="727"/>
                </a:lnTo>
                <a:lnTo>
                  <a:pt x="33475" y="522"/>
                </a:lnTo>
                <a:lnTo>
                  <a:pt x="33568" y="727"/>
                </a:lnTo>
                <a:lnTo>
                  <a:pt x="33699" y="987"/>
                </a:lnTo>
                <a:lnTo>
                  <a:pt x="33792" y="1118"/>
                </a:lnTo>
                <a:lnTo>
                  <a:pt x="33866" y="1229"/>
                </a:lnTo>
                <a:lnTo>
                  <a:pt x="33959" y="1322"/>
                </a:lnTo>
                <a:lnTo>
                  <a:pt x="34015" y="1341"/>
                </a:lnTo>
                <a:lnTo>
                  <a:pt x="34071" y="1360"/>
                </a:lnTo>
                <a:lnTo>
                  <a:pt x="34108" y="1360"/>
                </a:lnTo>
                <a:lnTo>
                  <a:pt x="34146" y="1341"/>
                </a:lnTo>
                <a:lnTo>
                  <a:pt x="34183" y="1322"/>
                </a:lnTo>
                <a:lnTo>
                  <a:pt x="34183" y="1285"/>
                </a:lnTo>
                <a:lnTo>
                  <a:pt x="34164" y="1211"/>
                </a:lnTo>
                <a:lnTo>
                  <a:pt x="34127" y="1118"/>
                </a:lnTo>
                <a:lnTo>
                  <a:pt x="33997" y="932"/>
                </a:lnTo>
                <a:lnTo>
                  <a:pt x="33903" y="801"/>
                </a:lnTo>
                <a:lnTo>
                  <a:pt x="33810" y="634"/>
                </a:lnTo>
                <a:lnTo>
                  <a:pt x="33717" y="429"/>
                </a:lnTo>
                <a:lnTo>
                  <a:pt x="33661" y="354"/>
                </a:lnTo>
                <a:lnTo>
                  <a:pt x="33587" y="299"/>
                </a:lnTo>
                <a:lnTo>
                  <a:pt x="33513" y="261"/>
                </a:lnTo>
                <a:close/>
                <a:moveTo>
                  <a:pt x="59112" y="299"/>
                </a:moveTo>
                <a:lnTo>
                  <a:pt x="59019" y="354"/>
                </a:lnTo>
                <a:lnTo>
                  <a:pt x="58926" y="429"/>
                </a:lnTo>
                <a:lnTo>
                  <a:pt x="58852" y="541"/>
                </a:lnTo>
                <a:lnTo>
                  <a:pt x="58777" y="652"/>
                </a:lnTo>
                <a:lnTo>
                  <a:pt x="58647" y="913"/>
                </a:lnTo>
                <a:lnTo>
                  <a:pt x="58554" y="1174"/>
                </a:lnTo>
                <a:lnTo>
                  <a:pt x="58498" y="1360"/>
                </a:lnTo>
                <a:lnTo>
                  <a:pt x="58498" y="1453"/>
                </a:lnTo>
                <a:lnTo>
                  <a:pt x="58517" y="1453"/>
                </a:lnTo>
                <a:lnTo>
                  <a:pt x="58535" y="1434"/>
                </a:lnTo>
                <a:lnTo>
                  <a:pt x="58610" y="1378"/>
                </a:lnTo>
                <a:lnTo>
                  <a:pt x="58740" y="1155"/>
                </a:lnTo>
                <a:lnTo>
                  <a:pt x="58889" y="913"/>
                </a:lnTo>
                <a:lnTo>
                  <a:pt x="58982" y="745"/>
                </a:lnTo>
                <a:lnTo>
                  <a:pt x="59056" y="671"/>
                </a:lnTo>
                <a:lnTo>
                  <a:pt x="59131" y="615"/>
                </a:lnTo>
                <a:lnTo>
                  <a:pt x="59205" y="596"/>
                </a:lnTo>
                <a:lnTo>
                  <a:pt x="59261" y="615"/>
                </a:lnTo>
                <a:lnTo>
                  <a:pt x="59317" y="652"/>
                </a:lnTo>
                <a:lnTo>
                  <a:pt x="59354" y="708"/>
                </a:lnTo>
                <a:lnTo>
                  <a:pt x="59466" y="894"/>
                </a:lnTo>
                <a:lnTo>
                  <a:pt x="59559" y="1043"/>
                </a:lnTo>
                <a:lnTo>
                  <a:pt x="59708" y="1285"/>
                </a:lnTo>
                <a:lnTo>
                  <a:pt x="59801" y="1378"/>
                </a:lnTo>
                <a:lnTo>
                  <a:pt x="59876" y="1453"/>
                </a:lnTo>
                <a:lnTo>
                  <a:pt x="59932" y="1471"/>
                </a:lnTo>
                <a:lnTo>
                  <a:pt x="59969" y="1471"/>
                </a:lnTo>
                <a:lnTo>
                  <a:pt x="60006" y="1453"/>
                </a:lnTo>
                <a:lnTo>
                  <a:pt x="60043" y="1434"/>
                </a:lnTo>
                <a:lnTo>
                  <a:pt x="60062" y="1397"/>
                </a:lnTo>
                <a:lnTo>
                  <a:pt x="60062" y="1341"/>
                </a:lnTo>
                <a:lnTo>
                  <a:pt x="60043" y="1229"/>
                </a:lnTo>
                <a:lnTo>
                  <a:pt x="59969" y="1099"/>
                </a:lnTo>
                <a:lnTo>
                  <a:pt x="59876" y="950"/>
                </a:lnTo>
                <a:lnTo>
                  <a:pt x="59690" y="708"/>
                </a:lnTo>
                <a:lnTo>
                  <a:pt x="59559" y="541"/>
                </a:lnTo>
                <a:lnTo>
                  <a:pt x="59447" y="392"/>
                </a:lnTo>
                <a:lnTo>
                  <a:pt x="59336" y="317"/>
                </a:lnTo>
                <a:lnTo>
                  <a:pt x="59224" y="299"/>
                </a:lnTo>
                <a:close/>
                <a:moveTo>
                  <a:pt x="78810" y="112"/>
                </a:moveTo>
                <a:lnTo>
                  <a:pt x="78810" y="150"/>
                </a:lnTo>
                <a:lnTo>
                  <a:pt x="78810" y="187"/>
                </a:lnTo>
                <a:lnTo>
                  <a:pt x="78885" y="299"/>
                </a:lnTo>
                <a:lnTo>
                  <a:pt x="79071" y="559"/>
                </a:lnTo>
                <a:lnTo>
                  <a:pt x="79220" y="745"/>
                </a:lnTo>
                <a:lnTo>
                  <a:pt x="79294" y="857"/>
                </a:lnTo>
                <a:lnTo>
                  <a:pt x="79369" y="1006"/>
                </a:lnTo>
                <a:lnTo>
                  <a:pt x="79536" y="1285"/>
                </a:lnTo>
                <a:lnTo>
                  <a:pt x="79611" y="1397"/>
                </a:lnTo>
                <a:lnTo>
                  <a:pt x="79667" y="1434"/>
                </a:lnTo>
                <a:lnTo>
                  <a:pt x="79704" y="1453"/>
                </a:lnTo>
                <a:lnTo>
                  <a:pt x="79760" y="1471"/>
                </a:lnTo>
                <a:lnTo>
                  <a:pt x="79797" y="1453"/>
                </a:lnTo>
                <a:lnTo>
                  <a:pt x="79853" y="1434"/>
                </a:lnTo>
                <a:lnTo>
                  <a:pt x="79909" y="1378"/>
                </a:lnTo>
                <a:lnTo>
                  <a:pt x="80020" y="1248"/>
                </a:lnTo>
                <a:lnTo>
                  <a:pt x="80095" y="1080"/>
                </a:lnTo>
                <a:lnTo>
                  <a:pt x="80225" y="727"/>
                </a:lnTo>
                <a:lnTo>
                  <a:pt x="80262" y="429"/>
                </a:lnTo>
                <a:lnTo>
                  <a:pt x="80281" y="280"/>
                </a:lnTo>
                <a:lnTo>
                  <a:pt x="80262" y="243"/>
                </a:lnTo>
                <a:lnTo>
                  <a:pt x="80244" y="261"/>
                </a:lnTo>
                <a:lnTo>
                  <a:pt x="80114" y="485"/>
                </a:lnTo>
                <a:lnTo>
                  <a:pt x="80002" y="708"/>
                </a:lnTo>
                <a:lnTo>
                  <a:pt x="79778" y="1155"/>
                </a:lnTo>
                <a:lnTo>
                  <a:pt x="79648" y="894"/>
                </a:lnTo>
                <a:lnTo>
                  <a:pt x="79462" y="615"/>
                </a:lnTo>
                <a:lnTo>
                  <a:pt x="79369" y="485"/>
                </a:lnTo>
                <a:lnTo>
                  <a:pt x="79276" y="354"/>
                </a:lnTo>
                <a:lnTo>
                  <a:pt x="79164" y="261"/>
                </a:lnTo>
                <a:lnTo>
                  <a:pt x="79034" y="187"/>
                </a:lnTo>
                <a:lnTo>
                  <a:pt x="78885" y="112"/>
                </a:lnTo>
                <a:close/>
                <a:moveTo>
                  <a:pt x="17464" y="205"/>
                </a:moveTo>
                <a:lnTo>
                  <a:pt x="17427" y="224"/>
                </a:lnTo>
                <a:lnTo>
                  <a:pt x="17389" y="243"/>
                </a:lnTo>
                <a:lnTo>
                  <a:pt x="17333" y="354"/>
                </a:lnTo>
                <a:lnTo>
                  <a:pt x="17278" y="485"/>
                </a:lnTo>
                <a:lnTo>
                  <a:pt x="17166" y="820"/>
                </a:lnTo>
                <a:lnTo>
                  <a:pt x="17091" y="969"/>
                </a:lnTo>
                <a:lnTo>
                  <a:pt x="17017" y="1080"/>
                </a:lnTo>
                <a:lnTo>
                  <a:pt x="16980" y="1118"/>
                </a:lnTo>
                <a:lnTo>
                  <a:pt x="16942" y="1155"/>
                </a:lnTo>
                <a:lnTo>
                  <a:pt x="16887" y="1155"/>
                </a:lnTo>
                <a:lnTo>
                  <a:pt x="16849" y="1136"/>
                </a:lnTo>
                <a:lnTo>
                  <a:pt x="16812" y="1118"/>
                </a:lnTo>
                <a:lnTo>
                  <a:pt x="16775" y="1080"/>
                </a:lnTo>
                <a:lnTo>
                  <a:pt x="16682" y="950"/>
                </a:lnTo>
                <a:lnTo>
                  <a:pt x="16533" y="652"/>
                </a:lnTo>
                <a:lnTo>
                  <a:pt x="16440" y="503"/>
                </a:lnTo>
                <a:lnTo>
                  <a:pt x="16365" y="392"/>
                </a:lnTo>
                <a:lnTo>
                  <a:pt x="16272" y="317"/>
                </a:lnTo>
                <a:lnTo>
                  <a:pt x="16235" y="299"/>
                </a:lnTo>
                <a:lnTo>
                  <a:pt x="16198" y="299"/>
                </a:lnTo>
                <a:lnTo>
                  <a:pt x="16179" y="336"/>
                </a:lnTo>
                <a:lnTo>
                  <a:pt x="16179" y="373"/>
                </a:lnTo>
                <a:lnTo>
                  <a:pt x="16216" y="522"/>
                </a:lnTo>
                <a:lnTo>
                  <a:pt x="16291" y="727"/>
                </a:lnTo>
                <a:lnTo>
                  <a:pt x="16403" y="969"/>
                </a:lnTo>
                <a:lnTo>
                  <a:pt x="16551" y="1174"/>
                </a:lnTo>
                <a:lnTo>
                  <a:pt x="16700" y="1360"/>
                </a:lnTo>
                <a:lnTo>
                  <a:pt x="16775" y="1434"/>
                </a:lnTo>
                <a:lnTo>
                  <a:pt x="16849" y="1471"/>
                </a:lnTo>
                <a:lnTo>
                  <a:pt x="16942" y="1490"/>
                </a:lnTo>
                <a:lnTo>
                  <a:pt x="17017" y="1490"/>
                </a:lnTo>
                <a:lnTo>
                  <a:pt x="17091" y="1453"/>
                </a:lnTo>
                <a:lnTo>
                  <a:pt x="17147" y="1378"/>
                </a:lnTo>
                <a:lnTo>
                  <a:pt x="17203" y="1304"/>
                </a:lnTo>
                <a:lnTo>
                  <a:pt x="17259" y="1211"/>
                </a:lnTo>
                <a:lnTo>
                  <a:pt x="17352" y="1006"/>
                </a:lnTo>
                <a:lnTo>
                  <a:pt x="17408" y="838"/>
                </a:lnTo>
                <a:lnTo>
                  <a:pt x="17445" y="689"/>
                </a:lnTo>
                <a:lnTo>
                  <a:pt x="17501" y="447"/>
                </a:lnTo>
                <a:lnTo>
                  <a:pt x="17501" y="317"/>
                </a:lnTo>
                <a:lnTo>
                  <a:pt x="17501" y="243"/>
                </a:lnTo>
                <a:lnTo>
                  <a:pt x="17482" y="205"/>
                </a:lnTo>
                <a:close/>
                <a:moveTo>
                  <a:pt x="29714" y="336"/>
                </a:moveTo>
                <a:lnTo>
                  <a:pt x="29621" y="373"/>
                </a:lnTo>
                <a:lnTo>
                  <a:pt x="29528" y="429"/>
                </a:lnTo>
                <a:lnTo>
                  <a:pt x="29323" y="634"/>
                </a:lnTo>
                <a:lnTo>
                  <a:pt x="29026" y="969"/>
                </a:lnTo>
                <a:lnTo>
                  <a:pt x="28895" y="1136"/>
                </a:lnTo>
                <a:lnTo>
                  <a:pt x="28802" y="1285"/>
                </a:lnTo>
                <a:lnTo>
                  <a:pt x="28765" y="1360"/>
                </a:lnTo>
                <a:lnTo>
                  <a:pt x="28746" y="1416"/>
                </a:lnTo>
                <a:lnTo>
                  <a:pt x="28746" y="1453"/>
                </a:lnTo>
                <a:lnTo>
                  <a:pt x="28765" y="1490"/>
                </a:lnTo>
                <a:lnTo>
                  <a:pt x="28802" y="1490"/>
                </a:lnTo>
                <a:lnTo>
                  <a:pt x="28839" y="1471"/>
                </a:lnTo>
                <a:lnTo>
                  <a:pt x="28951" y="1397"/>
                </a:lnTo>
                <a:lnTo>
                  <a:pt x="29230" y="1118"/>
                </a:lnTo>
                <a:lnTo>
                  <a:pt x="29398" y="950"/>
                </a:lnTo>
                <a:lnTo>
                  <a:pt x="29547" y="820"/>
                </a:lnTo>
                <a:lnTo>
                  <a:pt x="29677" y="708"/>
                </a:lnTo>
                <a:lnTo>
                  <a:pt x="29733" y="671"/>
                </a:lnTo>
                <a:lnTo>
                  <a:pt x="29882" y="671"/>
                </a:lnTo>
                <a:lnTo>
                  <a:pt x="29975" y="708"/>
                </a:lnTo>
                <a:lnTo>
                  <a:pt x="30050" y="764"/>
                </a:lnTo>
                <a:lnTo>
                  <a:pt x="30124" y="820"/>
                </a:lnTo>
                <a:lnTo>
                  <a:pt x="30254" y="969"/>
                </a:lnTo>
                <a:lnTo>
                  <a:pt x="30385" y="1136"/>
                </a:lnTo>
                <a:lnTo>
                  <a:pt x="30496" y="1304"/>
                </a:lnTo>
                <a:lnTo>
                  <a:pt x="30589" y="1378"/>
                </a:lnTo>
                <a:lnTo>
                  <a:pt x="30627" y="1397"/>
                </a:lnTo>
                <a:lnTo>
                  <a:pt x="30664" y="1397"/>
                </a:lnTo>
                <a:lnTo>
                  <a:pt x="30738" y="1378"/>
                </a:lnTo>
                <a:lnTo>
                  <a:pt x="30776" y="1322"/>
                </a:lnTo>
                <a:lnTo>
                  <a:pt x="30776" y="1248"/>
                </a:lnTo>
                <a:lnTo>
                  <a:pt x="30776" y="1211"/>
                </a:lnTo>
                <a:lnTo>
                  <a:pt x="30757" y="1192"/>
                </a:lnTo>
                <a:lnTo>
                  <a:pt x="30515" y="876"/>
                </a:lnTo>
                <a:lnTo>
                  <a:pt x="30366" y="708"/>
                </a:lnTo>
                <a:lnTo>
                  <a:pt x="30217" y="541"/>
                </a:lnTo>
                <a:lnTo>
                  <a:pt x="30068" y="410"/>
                </a:lnTo>
                <a:lnTo>
                  <a:pt x="29975" y="373"/>
                </a:lnTo>
                <a:lnTo>
                  <a:pt x="29882" y="336"/>
                </a:lnTo>
                <a:close/>
                <a:moveTo>
                  <a:pt x="72871" y="187"/>
                </a:moveTo>
                <a:lnTo>
                  <a:pt x="72834" y="205"/>
                </a:lnTo>
                <a:lnTo>
                  <a:pt x="72797" y="224"/>
                </a:lnTo>
                <a:lnTo>
                  <a:pt x="72759" y="261"/>
                </a:lnTo>
                <a:lnTo>
                  <a:pt x="72610" y="503"/>
                </a:lnTo>
                <a:lnTo>
                  <a:pt x="72424" y="745"/>
                </a:lnTo>
                <a:lnTo>
                  <a:pt x="72238" y="969"/>
                </a:lnTo>
                <a:lnTo>
                  <a:pt x="72033" y="1192"/>
                </a:lnTo>
                <a:lnTo>
                  <a:pt x="71903" y="969"/>
                </a:lnTo>
                <a:lnTo>
                  <a:pt x="71698" y="615"/>
                </a:lnTo>
                <a:lnTo>
                  <a:pt x="71586" y="447"/>
                </a:lnTo>
                <a:lnTo>
                  <a:pt x="71493" y="317"/>
                </a:lnTo>
                <a:lnTo>
                  <a:pt x="71400" y="243"/>
                </a:lnTo>
                <a:lnTo>
                  <a:pt x="71363" y="224"/>
                </a:lnTo>
                <a:lnTo>
                  <a:pt x="71344" y="243"/>
                </a:lnTo>
                <a:lnTo>
                  <a:pt x="71326" y="280"/>
                </a:lnTo>
                <a:lnTo>
                  <a:pt x="71326" y="336"/>
                </a:lnTo>
                <a:lnTo>
                  <a:pt x="71363" y="485"/>
                </a:lnTo>
                <a:lnTo>
                  <a:pt x="71419" y="671"/>
                </a:lnTo>
                <a:lnTo>
                  <a:pt x="71512" y="876"/>
                </a:lnTo>
                <a:lnTo>
                  <a:pt x="71717" y="1267"/>
                </a:lnTo>
                <a:lnTo>
                  <a:pt x="71810" y="1397"/>
                </a:lnTo>
                <a:lnTo>
                  <a:pt x="71884" y="1471"/>
                </a:lnTo>
                <a:lnTo>
                  <a:pt x="71940" y="1490"/>
                </a:lnTo>
                <a:lnTo>
                  <a:pt x="72052" y="1490"/>
                </a:lnTo>
                <a:lnTo>
                  <a:pt x="72108" y="1471"/>
                </a:lnTo>
                <a:lnTo>
                  <a:pt x="72238" y="1397"/>
                </a:lnTo>
                <a:lnTo>
                  <a:pt x="72368" y="1285"/>
                </a:lnTo>
                <a:lnTo>
                  <a:pt x="72480" y="1174"/>
                </a:lnTo>
                <a:lnTo>
                  <a:pt x="72592" y="1043"/>
                </a:lnTo>
                <a:lnTo>
                  <a:pt x="72759" y="820"/>
                </a:lnTo>
                <a:lnTo>
                  <a:pt x="72927" y="578"/>
                </a:lnTo>
                <a:lnTo>
                  <a:pt x="73001" y="429"/>
                </a:lnTo>
                <a:lnTo>
                  <a:pt x="73020" y="373"/>
                </a:lnTo>
                <a:lnTo>
                  <a:pt x="73020" y="299"/>
                </a:lnTo>
                <a:lnTo>
                  <a:pt x="73001" y="261"/>
                </a:lnTo>
                <a:lnTo>
                  <a:pt x="72983" y="243"/>
                </a:lnTo>
                <a:lnTo>
                  <a:pt x="72908" y="187"/>
                </a:lnTo>
                <a:close/>
                <a:moveTo>
                  <a:pt x="40718" y="168"/>
                </a:moveTo>
                <a:lnTo>
                  <a:pt x="40643" y="205"/>
                </a:lnTo>
                <a:lnTo>
                  <a:pt x="40569" y="261"/>
                </a:lnTo>
                <a:lnTo>
                  <a:pt x="40476" y="354"/>
                </a:lnTo>
                <a:lnTo>
                  <a:pt x="40401" y="447"/>
                </a:lnTo>
                <a:lnTo>
                  <a:pt x="40252" y="671"/>
                </a:lnTo>
                <a:lnTo>
                  <a:pt x="40159" y="838"/>
                </a:lnTo>
                <a:lnTo>
                  <a:pt x="40085" y="969"/>
                </a:lnTo>
                <a:lnTo>
                  <a:pt x="40010" y="1155"/>
                </a:lnTo>
                <a:lnTo>
                  <a:pt x="39992" y="1248"/>
                </a:lnTo>
                <a:lnTo>
                  <a:pt x="39992" y="1322"/>
                </a:lnTo>
                <a:lnTo>
                  <a:pt x="40010" y="1341"/>
                </a:lnTo>
                <a:lnTo>
                  <a:pt x="40010" y="1360"/>
                </a:lnTo>
                <a:lnTo>
                  <a:pt x="40047" y="1378"/>
                </a:lnTo>
                <a:lnTo>
                  <a:pt x="40085" y="1360"/>
                </a:lnTo>
                <a:lnTo>
                  <a:pt x="40159" y="1322"/>
                </a:lnTo>
                <a:lnTo>
                  <a:pt x="40252" y="1229"/>
                </a:lnTo>
                <a:lnTo>
                  <a:pt x="40438" y="987"/>
                </a:lnTo>
                <a:lnTo>
                  <a:pt x="40625" y="708"/>
                </a:lnTo>
                <a:lnTo>
                  <a:pt x="40755" y="503"/>
                </a:lnTo>
                <a:lnTo>
                  <a:pt x="40885" y="727"/>
                </a:lnTo>
                <a:lnTo>
                  <a:pt x="41090" y="1062"/>
                </a:lnTo>
                <a:lnTo>
                  <a:pt x="41183" y="1211"/>
                </a:lnTo>
                <a:lnTo>
                  <a:pt x="41295" y="1360"/>
                </a:lnTo>
                <a:lnTo>
                  <a:pt x="41407" y="1453"/>
                </a:lnTo>
                <a:lnTo>
                  <a:pt x="41462" y="1490"/>
                </a:lnTo>
                <a:lnTo>
                  <a:pt x="41518" y="1490"/>
                </a:lnTo>
                <a:lnTo>
                  <a:pt x="41574" y="1509"/>
                </a:lnTo>
                <a:lnTo>
                  <a:pt x="41611" y="1490"/>
                </a:lnTo>
                <a:lnTo>
                  <a:pt x="41649" y="1471"/>
                </a:lnTo>
                <a:lnTo>
                  <a:pt x="41649" y="1434"/>
                </a:lnTo>
                <a:lnTo>
                  <a:pt x="41630" y="1341"/>
                </a:lnTo>
                <a:lnTo>
                  <a:pt x="41574" y="1211"/>
                </a:lnTo>
                <a:lnTo>
                  <a:pt x="41425" y="987"/>
                </a:lnTo>
                <a:lnTo>
                  <a:pt x="41313" y="820"/>
                </a:lnTo>
                <a:lnTo>
                  <a:pt x="41202" y="652"/>
                </a:lnTo>
                <a:lnTo>
                  <a:pt x="41071" y="429"/>
                </a:lnTo>
                <a:lnTo>
                  <a:pt x="40978" y="317"/>
                </a:lnTo>
                <a:lnTo>
                  <a:pt x="40904" y="243"/>
                </a:lnTo>
                <a:lnTo>
                  <a:pt x="40811" y="187"/>
                </a:lnTo>
                <a:lnTo>
                  <a:pt x="40774" y="168"/>
                </a:lnTo>
                <a:close/>
                <a:moveTo>
                  <a:pt x="43455" y="112"/>
                </a:moveTo>
                <a:lnTo>
                  <a:pt x="43399" y="150"/>
                </a:lnTo>
                <a:lnTo>
                  <a:pt x="43343" y="187"/>
                </a:lnTo>
                <a:lnTo>
                  <a:pt x="43194" y="336"/>
                </a:lnTo>
                <a:lnTo>
                  <a:pt x="43026" y="541"/>
                </a:lnTo>
                <a:lnTo>
                  <a:pt x="42728" y="969"/>
                </a:lnTo>
                <a:lnTo>
                  <a:pt x="42561" y="1211"/>
                </a:lnTo>
                <a:lnTo>
                  <a:pt x="42300" y="857"/>
                </a:lnTo>
                <a:lnTo>
                  <a:pt x="42040" y="503"/>
                </a:lnTo>
                <a:lnTo>
                  <a:pt x="41946" y="373"/>
                </a:lnTo>
                <a:lnTo>
                  <a:pt x="41853" y="280"/>
                </a:lnTo>
                <a:lnTo>
                  <a:pt x="41816" y="261"/>
                </a:lnTo>
                <a:lnTo>
                  <a:pt x="41798" y="299"/>
                </a:lnTo>
                <a:lnTo>
                  <a:pt x="41798" y="354"/>
                </a:lnTo>
                <a:lnTo>
                  <a:pt x="41835" y="485"/>
                </a:lnTo>
                <a:lnTo>
                  <a:pt x="41872" y="596"/>
                </a:lnTo>
                <a:lnTo>
                  <a:pt x="41946" y="745"/>
                </a:lnTo>
                <a:lnTo>
                  <a:pt x="42058" y="950"/>
                </a:lnTo>
                <a:lnTo>
                  <a:pt x="42189" y="1136"/>
                </a:lnTo>
                <a:lnTo>
                  <a:pt x="42337" y="1322"/>
                </a:lnTo>
                <a:lnTo>
                  <a:pt x="42468" y="1453"/>
                </a:lnTo>
                <a:lnTo>
                  <a:pt x="42524" y="1490"/>
                </a:lnTo>
                <a:lnTo>
                  <a:pt x="42580" y="1509"/>
                </a:lnTo>
                <a:lnTo>
                  <a:pt x="42617" y="1509"/>
                </a:lnTo>
                <a:lnTo>
                  <a:pt x="42673" y="1471"/>
                </a:lnTo>
                <a:lnTo>
                  <a:pt x="42877" y="1211"/>
                </a:lnTo>
                <a:lnTo>
                  <a:pt x="43194" y="820"/>
                </a:lnTo>
                <a:lnTo>
                  <a:pt x="43343" y="615"/>
                </a:lnTo>
                <a:lnTo>
                  <a:pt x="43473" y="410"/>
                </a:lnTo>
                <a:lnTo>
                  <a:pt x="43529" y="261"/>
                </a:lnTo>
                <a:lnTo>
                  <a:pt x="43548" y="187"/>
                </a:lnTo>
                <a:lnTo>
                  <a:pt x="43529" y="150"/>
                </a:lnTo>
                <a:lnTo>
                  <a:pt x="43492" y="112"/>
                </a:lnTo>
                <a:close/>
                <a:moveTo>
                  <a:pt x="75273" y="224"/>
                </a:moveTo>
                <a:lnTo>
                  <a:pt x="75217" y="243"/>
                </a:lnTo>
                <a:lnTo>
                  <a:pt x="75180" y="261"/>
                </a:lnTo>
                <a:lnTo>
                  <a:pt x="75161" y="317"/>
                </a:lnTo>
                <a:lnTo>
                  <a:pt x="75142" y="392"/>
                </a:lnTo>
                <a:lnTo>
                  <a:pt x="75161" y="485"/>
                </a:lnTo>
                <a:lnTo>
                  <a:pt x="75217" y="689"/>
                </a:lnTo>
                <a:lnTo>
                  <a:pt x="75291" y="913"/>
                </a:lnTo>
                <a:lnTo>
                  <a:pt x="75403" y="1136"/>
                </a:lnTo>
                <a:lnTo>
                  <a:pt x="75533" y="1322"/>
                </a:lnTo>
                <a:lnTo>
                  <a:pt x="75608" y="1397"/>
                </a:lnTo>
                <a:lnTo>
                  <a:pt x="75682" y="1453"/>
                </a:lnTo>
                <a:lnTo>
                  <a:pt x="75738" y="1490"/>
                </a:lnTo>
                <a:lnTo>
                  <a:pt x="75813" y="1509"/>
                </a:lnTo>
                <a:lnTo>
                  <a:pt x="75887" y="1471"/>
                </a:lnTo>
                <a:lnTo>
                  <a:pt x="75962" y="1416"/>
                </a:lnTo>
                <a:lnTo>
                  <a:pt x="76036" y="1360"/>
                </a:lnTo>
                <a:lnTo>
                  <a:pt x="76092" y="1267"/>
                </a:lnTo>
                <a:lnTo>
                  <a:pt x="76222" y="1080"/>
                </a:lnTo>
                <a:lnTo>
                  <a:pt x="76297" y="932"/>
                </a:lnTo>
                <a:lnTo>
                  <a:pt x="76446" y="708"/>
                </a:lnTo>
                <a:lnTo>
                  <a:pt x="76502" y="596"/>
                </a:lnTo>
                <a:lnTo>
                  <a:pt x="76520" y="485"/>
                </a:lnTo>
                <a:lnTo>
                  <a:pt x="76520" y="410"/>
                </a:lnTo>
                <a:lnTo>
                  <a:pt x="76502" y="317"/>
                </a:lnTo>
                <a:lnTo>
                  <a:pt x="76483" y="280"/>
                </a:lnTo>
                <a:lnTo>
                  <a:pt x="76464" y="261"/>
                </a:lnTo>
                <a:lnTo>
                  <a:pt x="76427" y="280"/>
                </a:lnTo>
                <a:lnTo>
                  <a:pt x="76371" y="336"/>
                </a:lnTo>
                <a:lnTo>
                  <a:pt x="76278" y="541"/>
                </a:lnTo>
                <a:lnTo>
                  <a:pt x="76148" y="801"/>
                </a:lnTo>
                <a:lnTo>
                  <a:pt x="76073" y="950"/>
                </a:lnTo>
                <a:lnTo>
                  <a:pt x="75980" y="1062"/>
                </a:lnTo>
                <a:lnTo>
                  <a:pt x="75906" y="1136"/>
                </a:lnTo>
                <a:lnTo>
                  <a:pt x="75850" y="1155"/>
                </a:lnTo>
                <a:lnTo>
                  <a:pt x="75813" y="1174"/>
                </a:lnTo>
                <a:lnTo>
                  <a:pt x="75757" y="1174"/>
                </a:lnTo>
                <a:lnTo>
                  <a:pt x="75720" y="1136"/>
                </a:lnTo>
                <a:lnTo>
                  <a:pt x="75682" y="1099"/>
                </a:lnTo>
                <a:lnTo>
                  <a:pt x="75645" y="1025"/>
                </a:lnTo>
                <a:lnTo>
                  <a:pt x="75571" y="876"/>
                </a:lnTo>
                <a:lnTo>
                  <a:pt x="75515" y="671"/>
                </a:lnTo>
                <a:lnTo>
                  <a:pt x="75459" y="485"/>
                </a:lnTo>
                <a:lnTo>
                  <a:pt x="75403" y="336"/>
                </a:lnTo>
                <a:lnTo>
                  <a:pt x="75366" y="280"/>
                </a:lnTo>
                <a:lnTo>
                  <a:pt x="75310" y="243"/>
                </a:lnTo>
                <a:lnTo>
                  <a:pt x="75273" y="224"/>
                </a:lnTo>
                <a:close/>
                <a:moveTo>
                  <a:pt x="82590" y="112"/>
                </a:moveTo>
                <a:lnTo>
                  <a:pt x="82552" y="131"/>
                </a:lnTo>
                <a:lnTo>
                  <a:pt x="82534" y="168"/>
                </a:lnTo>
                <a:lnTo>
                  <a:pt x="82534" y="280"/>
                </a:lnTo>
                <a:lnTo>
                  <a:pt x="82571" y="447"/>
                </a:lnTo>
                <a:lnTo>
                  <a:pt x="82646" y="634"/>
                </a:lnTo>
                <a:lnTo>
                  <a:pt x="82795" y="987"/>
                </a:lnTo>
                <a:lnTo>
                  <a:pt x="82888" y="1211"/>
                </a:lnTo>
                <a:lnTo>
                  <a:pt x="82962" y="1360"/>
                </a:lnTo>
                <a:lnTo>
                  <a:pt x="83037" y="1471"/>
                </a:lnTo>
                <a:lnTo>
                  <a:pt x="83092" y="1509"/>
                </a:lnTo>
                <a:lnTo>
                  <a:pt x="83167" y="1509"/>
                </a:lnTo>
                <a:lnTo>
                  <a:pt x="83223" y="1453"/>
                </a:lnTo>
                <a:lnTo>
                  <a:pt x="83297" y="1378"/>
                </a:lnTo>
                <a:lnTo>
                  <a:pt x="83483" y="1136"/>
                </a:lnTo>
                <a:lnTo>
                  <a:pt x="83707" y="894"/>
                </a:lnTo>
                <a:lnTo>
                  <a:pt x="83800" y="764"/>
                </a:lnTo>
                <a:lnTo>
                  <a:pt x="83874" y="615"/>
                </a:lnTo>
                <a:lnTo>
                  <a:pt x="83930" y="466"/>
                </a:lnTo>
                <a:lnTo>
                  <a:pt x="83949" y="410"/>
                </a:lnTo>
                <a:lnTo>
                  <a:pt x="83930" y="373"/>
                </a:lnTo>
                <a:lnTo>
                  <a:pt x="83912" y="373"/>
                </a:lnTo>
                <a:lnTo>
                  <a:pt x="83856" y="410"/>
                </a:lnTo>
                <a:lnTo>
                  <a:pt x="83651" y="596"/>
                </a:lnTo>
                <a:lnTo>
                  <a:pt x="83483" y="801"/>
                </a:lnTo>
                <a:lnTo>
                  <a:pt x="83130" y="1229"/>
                </a:lnTo>
                <a:lnTo>
                  <a:pt x="83055" y="987"/>
                </a:lnTo>
                <a:lnTo>
                  <a:pt x="82906" y="578"/>
                </a:lnTo>
                <a:lnTo>
                  <a:pt x="82832" y="392"/>
                </a:lnTo>
                <a:lnTo>
                  <a:pt x="82757" y="224"/>
                </a:lnTo>
                <a:lnTo>
                  <a:pt x="82701" y="168"/>
                </a:lnTo>
                <a:lnTo>
                  <a:pt x="82664" y="131"/>
                </a:lnTo>
                <a:lnTo>
                  <a:pt x="82627" y="112"/>
                </a:lnTo>
                <a:close/>
                <a:moveTo>
                  <a:pt x="85103" y="354"/>
                </a:moveTo>
                <a:lnTo>
                  <a:pt x="85066" y="373"/>
                </a:lnTo>
                <a:lnTo>
                  <a:pt x="84954" y="447"/>
                </a:lnTo>
                <a:lnTo>
                  <a:pt x="84805" y="596"/>
                </a:lnTo>
                <a:lnTo>
                  <a:pt x="84656" y="783"/>
                </a:lnTo>
                <a:lnTo>
                  <a:pt x="84507" y="987"/>
                </a:lnTo>
                <a:lnTo>
                  <a:pt x="84396" y="1174"/>
                </a:lnTo>
                <a:lnTo>
                  <a:pt x="84321" y="1341"/>
                </a:lnTo>
                <a:lnTo>
                  <a:pt x="84303" y="1397"/>
                </a:lnTo>
                <a:lnTo>
                  <a:pt x="84303" y="1453"/>
                </a:lnTo>
                <a:lnTo>
                  <a:pt x="84340" y="1490"/>
                </a:lnTo>
                <a:lnTo>
                  <a:pt x="84377" y="1509"/>
                </a:lnTo>
                <a:lnTo>
                  <a:pt x="84414" y="1490"/>
                </a:lnTo>
                <a:lnTo>
                  <a:pt x="84470" y="1471"/>
                </a:lnTo>
                <a:lnTo>
                  <a:pt x="84582" y="1360"/>
                </a:lnTo>
                <a:lnTo>
                  <a:pt x="84712" y="1192"/>
                </a:lnTo>
                <a:lnTo>
                  <a:pt x="84936" y="838"/>
                </a:lnTo>
                <a:lnTo>
                  <a:pt x="85066" y="615"/>
                </a:lnTo>
                <a:lnTo>
                  <a:pt x="85215" y="820"/>
                </a:lnTo>
                <a:lnTo>
                  <a:pt x="85438" y="1118"/>
                </a:lnTo>
                <a:lnTo>
                  <a:pt x="85550" y="1248"/>
                </a:lnTo>
                <a:lnTo>
                  <a:pt x="85662" y="1360"/>
                </a:lnTo>
                <a:lnTo>
                  <a:pt x="85773" y="1416"/>
                </a:lnTo>
                <a:lnTo>
                  <a:pt x="85811" y="1434"/>
                </a:lnTo>
                <a:lnTo>
                  <a:pt x="85848" y="1416"/>
                </a:lnTo>
                <a:lnTo>
                  <a:pt x="85848" y="1397"/>
                </a:lnTo>
                <a:lnTo>
                  <a:pt x="85848" y="1360"/>
                </a:lnTo>
                <a:lnTo>
                  <a:pt x="85792" y="1248"/>
                </a:lnTo>
                <a:lnTo>
                  <a:pt x="85550" y="894"/>
                </a:lnTo>
                <a:lnTo>
                  <a:pt x="85289" y="559"/>
                </a:lnTo>
                <a:lnTo>
                  <a:pt x="85140" y="354"/>
                </a:lnTo>
                <a:close/>
                <a:moveTo>
                  <a:pt x="2588" y="224"/>
                </a:moveTo>
                <a:lnTo>
                  <a:pt x="2551" y="243"/>
                </a:lnTo>
                <a:lnTo>
                  <a:pt x="2532" y="299"/>
                </a:lnTo>
                <a:lnTo>
                  <a:pt x="2290" y="783"/>
                </a:lnTo>
                <a:lnTo>
                  <a:pt x="2029" y="1248"/>
                </a:lnTo>
                <a:lnTo>
                  <a:pt x="1918" y="1062"/>
                </a:lnTo>
                <a:lnTo>
                  <a:pt x="1769" y="764"/>
                </a:lnTo>
                <a:lnTo>
                  <a:pt x="1601" y="485"/>
                </a:lnTo>
                <a:lnTo>
                  <a:pt x="1527" y="392"/>
                </a:lnTo>
                <a:lnTo>
                  <a:pt x="1508" y="373"/>
                </a:lnTo>
                <a:lnTo>
                  <a:pt x="1489" y="373"/>
                </a:lnTo>
                <a:lnTo>
                  <a:pt x="1452" y="392"/>
                </a:lnTo>
                <a:lnTo>
                  <a:pt x="1415" y="429"/>
                </a:lnTo>
                <a:lnTo>
                  <a:pt x="1415" y="485"/>
                </a:lnTo>
                <a:lnTo>
                  <a:pt x="1415" y="559"/>
                </a:lnTo>
                <a:lnTo>
                  <a:pt x="1452" y="708"/>
                </a:lnTo>
                <a:lnTo>
                  <a:pt x="1508" y="876"/>
                </a:lnTo>
                <a:lnTo>
                  <a:pt x="1601" y="1043"/>
                </a:lnTo>
                <a:lnTo>
                  <a:pt x="1676" y="1192"/>
                </a:lnTo>
                <a:lnTo>
                  <a:pt x="1806" y="1378"/>
                </a:lnTo>
                <a:lnTo>
                  <a:pt x="1936" y="1490"/>
                </a:lnTo>
                <a:lnTo>
                  <a:pt x="1992" y="1509"/>
                </a:lnTo>
                <a:lnTo>
                  <a:pt x="2029" y="1527"/>
                </a:lnTo>
                <a:lnTo>
                  <a:pt x="2122" y="1527"/>
                </a:lnTo>
                <a:lnTo>
                  <a:pt x="2216" y="1453"/>
                </a:lnTo>
                <a:lnTo>
                  <a:pt x="2290" y="1360"/>
                </a:lnTo>
                <a:lnTo>
                  <a:pt x="2346" y="1248"/>
                </a:lnTo>
                <a:lnTo>
                  <a:pt x="2495" y="969"/>
                </a:lnTo>
                <a:lnTo>
                  <a:pt x="2644" y="689"/>
                </a:lnTo>
                <a:lnTo>
                  <a:pt x="2737" y="522"/>
                </a:lnTo>
                <a:lnTo>
                  <a:pt x="2737" y="447"/>
                </a:lnTo>
                <a:lnTo>
                  <a:pt x="2737" y="392"/>
                </a:lnTo>
                <a:lnTo>
                  <a:pt x="2718" y="317"/>
                </a:lnTo>
                <a:lnTo>
                  <a:pt x="2662" y="243"/>
                </a:lnTo>
                <a:lnTo>
                  <a:pt x="2625" y="224"/>
                </a:lnTo>
                <a:close/>
                <a:moveTo>
                  <a:pt x="6274" y="224"/>
                </a:moveTo>
                <a:lnTo>
                  <a:pt x="6237" y="243"/>
                </a:lnTo>
                <a:lnTo>
                  <a:pt x="6218" y="280"/>
                </a:lnTo>
                <a:lnTo>
                  <a:pt x="5939" y="783"/>
                </a:lnTo>
                <a:lnTo>
                  <a:pt x="5660" y="1267"/>
                </a:lnTo>
                <a:lnTo>
                  <a:pt x="5604" y="1192"/>
                </a:lnTo>
                <a:lnTo>
                  <a:pt x="5548" y="1062"/>
                </a:lnTo>
                <a:lnTo>
                  <a:pt x="5418" y="745"/>
                </a:lnTo>
                <a:lnTo>
                  <a:pt x="5288" y="466"/>
                </a:lnTo>
                <a:lnTo>
                  <a:pt x="5232" y="392"/>
                </a:lnTo>
                <a:lnTo>
                  <a:pt x="5213" y="373"/>
                </a:lnTo>
                <a:lnTo>
                  <a:pt x="5194" y="354"/>
                </a:lnTo>
                <a:lnTo>
                  <a:pt x="5157" y="373"/>
                </a:lnTo>
                <a:lnTo>
                  <a:pt x="5139" y="410"/>
                </a:lnTo>
                <a:lnTo>
                  <a:pt x="5120" y="447"/>
                </a:lnTo>
                <a:lnTo>
                  <a:pt x="5120" y="522"/>
                </a:lnTo>
                <a:lnTo>
                  <a:pt x="5139" y="652"/>
                </a:lnTo>
                <a:lnTo>
                  <a:pt x="5176" y="820"/>
                </a:lnTo>
                <a:lnTo>
                  <a:pt x="5306" y="1118"/>
                </a:lnTo>
                <a:lnTo>
                  <a:pt x="5399" y="1304"/>
                </a:lnTo>
                <a:lnTo>
                  <a:pt x="5511" y="1434"/>
                </a:lnTo>
                <a:lnTo>
                  <a:pt x="5567" y="1471"/>
                </a:lnTo>
                <a:lnTo>
                  <a:pt x="5604" y="1509"/>
                </a:lnTo>
                <a:lnTo>
                  <a:pt x="5660" y="1527"/>
                </a:lnTo>
                <a:lnTo>
                  <a:pt x="5697" y="1509"/>
                </a:lnTo>
                <a:lnTo>
                  <a:pt x="5772" y="1471"/>
                </a:lnTo>
                <a:lnTo>
                  <a:pt x="5865" y="1397"/>
                </a:lnTo>
                <a:lnTo>
                  <a:pt x="5939" y="1304"/>
                </a:lnTo>
                <a:lnTo>
                  <a:pt x="6088" y="1043"/>
                </a:lnTo>
                <a:lnTo>
                  <a:pt x="6293" y="708"/>
                </a:lnTo>
                <a:lnTo>
                  <a:pt x="6386" y="503"/>
                </a:lnTo>
                <a:lnTo>
                  <a:pt x="6405" y="429"/>
                </a:lnTo>
                <a:lnTo>
                  <a:pt x="6405" y="373"/>
                </a:lnTo>
                <a:lnTo>
                  <a:pt x="6386" y="299"/>
                </a:lnTo>
                <a:lnTo>
                  <a:pt x="6330" y="243"/>
                </a:lnTo>
                <a:lnTo>
                  <a:pt x="6312" y="224"/>
                </a:lnTo>
                <a:close/>
                <a:moveTo>
                  <a:pt x="7671" y="373"/>
                </a:moveTo>
                <a:lnTo>
                  <a:pt x="7540" y="447"/>
                </a:lnTo>
                <a:lnTo>
                  <a:pt x="7410" y="578"/>
                </a:lnTo>
                <a:lnTo>
                  <a:pt x="7242" y="745"/>
                </a:lnTo>
                <a:lnTo>
                  <a:pt x="7093" y="932"/>
                </a:lnTo>
                <a:lnTo>
                  <a:pt x="6963" y="1118"/>
                </a:lnTo>
                <a:lnTo>
                  <a:pt x="6889" y="1267"/>
                </a:lnTo>
                <a:lnTo>
                  <a:pt x="6870" y="1322"/>
                </a:lnTo>
                <a:lnTo>
                  <a:pt x="6851" y="1360"/>
                </a:lnTo>
                <a:lnTo>
                  <a:pt x="6870" y="1416"/>
                </a:lnTo>
                <a:lnTo>
                  <a:pt x="6889" y="1453"/>
                </a:lnTo>
                <a:lnTo>
                  <a:pt x="6926" y="1453"/>
                </a:lnTo>
                <a:lnTo>
                  <a:pt x="6945" y="1434"/>
                </a:lnTo>
                <a:lnTo>
                  <a:pt x="7075" y="1304"/>
                </a:lnTo>
                <a:lnTo>
                  <a:pt x="7224" y="1155"/>
                </a:lnTo>
                <a:lnTo>
                  <a:pt x="7373" y="969"/>
                </a:lnTo>
                <a:lnTo>
                  <a:pt x="7633" y="615"/>
                </a:lnTo>
                <a:lnTo>
                  <a:pt x="7745" y="820"/>
                </a:lnTo>
                <a:lnTo>
                  <a:pt x="7969" y="1174"/>
                </a:lnTo>
                <a:lnTo>
                  <a:pt x="8080" y="1341"/>
                </a:lnTo>
                <a:lnTo>
                  <a:pt x="8192" y="1453"/>
                </a:lnTo>
                <a:lnTo>
                  <a:pt x="8248" y="1509"/>
                </a:lnTo>
                <a:lnTo>
                  <a:pt x="8304" y="1527"/>
                </a:lnTo>
                <a:lnTo>
                  <a:pt x="8341" y="1527"/>
                </a:lnTo>
                <a:lnTo>
                  <a:pt x="8378" y="1509"/>
                </a:lnTo>
                <a:lnTo>
                  <a:pt x="8397" y="1471"/>
                </a:lnTo>
                <a:lnTo>
                  <a:pt x="8397" y="1416"/>
                </a:lnTo>
                <a:lnTo>
                  <a:pt x="8360" y="1285"/>
                </a:lnTo>
                <a:lnTo>
                  <a:pt x="8266" y="1118"/>
                </a:lnTo>
                <a:lnTo>
                  <a:pt x="8155" y="932"/>
                </a:lnTo>
                <a:lnTo>
                  <a:pt x="7894" y="596"/>
                </a:lnTo>
                <a:lnTo>
                  <a:pt x="7726" y="392"/>
                </a:lnTo>
                <a:lnTo>
                  <a:pt x="7708" y="373"/>
                </a:lnTo>
                <a:close/>
                <a:moveTo>
                  <a:pt x="39675" y="187"/>
                </a:moveTo>
                <a:lnTo>
                  <a:pt x="39601" y="205"/>
                </a:lnTo>
                <a:lnTo>
                  <a:pt x="39545" y="243"/>
                </a:lnTo>
                <a:lnTo>
                  <a:pt x="39433" y="354"/>
                </a:lnTo>
                <a:lnTo>
                  <a:pt x="39321" y="485"/>
                </a:lnTo>
                <a:lnTo>
                  <a:pt x="39210" y="634"/>
                </a:lnTo>
                <a:lnTo>
                  <a:pt x="39023" y="950"/>
                </a:lnTo>
                <a:lnTo>
                  <a:pt x="38875" y="1211"/>
                </a:lnTo>
                <a:lnTo>
                  <a:pt x="38744" y="1006"/>
                </a:lnTo>
                <a:lnTo>
                  <a:pt x="38577" y="689"/>
                </a:lnTo>
                <a:lnTo>
                  <a:pt x="38390" y="392"/>
                </a:lnTo>
                <a:lnTo>
                  <a:pt x="38316" y="299"/>
                </a:lnTo>
                <a:lnTo>
                  <a:pt x="38279" y="261"/>
                </a:lnTo>
                <a:lnTo>
                  <a:pt x="38241" y="261"/>
                </a:lnTo>
                <a:lnTo>
                  <a:pt x="38204" y="280"/>
                </a:lnTo>
                <a:lnTo>
                  <a:pt x="38186" y="299"/>
                </a:lnTo>
                <a:lnTo>
                  <a:pt x="38167" y="354"/>
                </a:lnTo>
                <a:lnTo>
                  <a:pt x="38167" y="410"/>
                </a:lnTo>
                <a:lnTo>
                  <a:pt x="38223" y="559"/>
                </a:lnTo>
                <a:lnTo>
                  <a:pt x="38279" y="745"/>
                </a:lnTo>
                <a:lnTo>
                  <a:pt x="38465" y="1080"/>
                </a:lnTo>
                <a:lnTo>
                  <a:pt x="38577" y="1285"/>
                </a:lnTo>
                <a:lnTo>
                  <a:pt x="38707" y="1434"/>
                </a:lnTo>
                <a:lnTo>
                  <a:pt x="38763" y="1490"/>
                </a:lnTo>
                <a:lnTo>
                  <a:pt x="38819" y="1509"/>
                </a:lnTo>
                <a:lnTo>
                  <a:pt x="38875" y="1527"/>
                </a:lnTo>
                <a:lnTo>
                  <a:pt x="38930" y="1527"/>
                </a:lnTo>
                <a:lnTo>
                  <a:pt x="38968" y="1509"/>
                </a:lnTo>
                <a:lnTo>
                  <a:pt x="39023" y="1471"/>
                </a:lnTo>
                <a:lnTo>
                  <a:pt x="39117" y="1378"/>
                </a:lnTo>
                <a:lnTo>
                  <a:pt x="39191" y="1267"/>
                </a:lnTo>
                <a:lnTo>
                  <a:pt x="39396" y="969"/>
                </a:lnTo>
                <a:lnTo>
                  <a:pt x="39489" y="820"/>
                </a:lnTo>
                <a:lnTo>
                  <a:pt x="39656" y="522"/>
                </a:lnTo>
                <a:lnTo>
                  <a:pt x="39712" y="392"/>
                </a:lnTo>
                <a:lnTo>
                  <a:pt x="39750" y="261"/>
                </a:lnTo>
                <a:lnTo>
                  <a:pt x="39768" y="224"/>
                </a:lnTo>
                <a:lnTo>
                  <a:pt x="39750" y="187"/>
                </a:lnTo>
                <a:close/>
                <a:moveTo>
                  <a:pt x="10035" y="94"/>
                </a:moveTo>
                <a:lnTo>
                  <a:pt x="9998" y="131"/>
                </a:lnTo>
                <a:lnTo>
                  <a:pt x="9979" y="168"/>
                </a:lnTo>
                <a:lnTo>
                  <a:pt x="9570" y="1229"/>
                </a:lnTo>
                <a:lnTo>
                  <a:pt x="9421" y="1025"/>
                </a:lnTo>
                <a:lnTo>
                  <a:pt x="9179" y="727"/>
                </a:lnTo>
                <a:lnTo>
                  <a:pt x="9048" y="578"/>
                </a:lnTo>
                <a:lnTo>
                  <a:pt x="8937" y="466"/>
                </a:lnTo>
                <a:lnTo>
                  <a:pt x="8825" y="410"/>
                </a:lnTo>
                <a:lnTo>
                  <a:pt x="8750" y="410"/>
                </a:lnTo>
                <a:lnTo>
                  <a:pt x="8732" y="447"/>
                </a:lnTo>
                <a:lnTo>
                  <a:pt x="8750" y="485"/>
                </a:lnTo>
                <a:lnTo>
                  <a:pt x="8788" y="578"/>
                </a:lnTo>
                <a:lnTo>
                  <a:pt x="8993" y="876"/>
                </a:lnTo>
                <a:lnTo>
                  <a:pt x="9235" y="1174"/>
                </a:lnTo>
                <a:lnTo>
                  <a:pt x="9365" y="1341"/>
                </a:lnTo>
                <a:lnTo>
                  <a:pt x="9495" y="1490"/>
                </a:lnTo>
                <a:lnTo>
                  <a:pt x="9532" y="1527"/>
                </a:lnTo>
                <a:lnTo>
                  <a:pt x="9570" y="1546"/>
                </a:lnTo>
                <a:lnTo>
                  <a:pt x="9607" y="1546"/>
                </a:lnTo>
                <a:lnTo>
                  <a:pt x="9663" y="1527"/>
                </a:lnTo>
                <a:lnTo>
                  <a:pt x="9700" y="1490"/>
                </a:lnTo>
                <a:lnTo>
                  <a:pt x="9737" y="1434"/>
                </a:lnTo>
                <a:lnTo>
                  <a:pt x="9812" y="1267"/>
                </a:lnTo>
                <a:lnTo>
                  <a:pt x="9905" y="950"/>
                </a:lnTo>
                <a:lnTo>
                  <a:pt x="10091" y="596"/>
                </a:lnTo>
                <a:lnTo>
                  <a:pt x="10165" y="373"/>
                </a:lnTo>
                <a:lnTo>
                  <a:pt x="10184" y="299"/>
                </a:lnTo>
                <a:lnTo>
                  <a:pt x="10184" y="243"/>
                </a:lnTo>
                <a:lnTo>
                  <a:pt x="10147" y="168"/>
                </a:lnTo>
                <a:lnTo>
                  <a:pt x="10091" y="112"/>
                </a:lnTo>
                <a:lnTo>
                  <a:pt x="10072" y="94"/>
                </a:lnTo>
                <a:close/>
                <a:moveTo>
                  <a:pt x="70320" y="224"/>
                </a:moveTo>
                <a:lnTo>
                  <a:pt x="70246" y="243"/>
                </a:lnTo>
                <a:lnTo>
                  <a:pt x="70171" y="280"/>
                </a:lnTo>
                <a:lnTo>
                  <a:pt x="70097" y="354"/>
                </a:lnTo>
                <a:lnTo>
                  <a:pt x="70004" y="466"/>
                </a:lnTo>
                <a:lnTo>
                  <a:pt x="69874" y="652"/>
                </a:lnTo>
                <a:lnTo>
                  <a:pt x="69762" y="801"/>
                </a:lnTo>
                <a:lnTo>
                  <a:pt x="69706" y="932"/>
                </a:lnTo>
                <a:lnTo>
                  <a:pt x="69632" y="1099"/>
                </a:lnTo>
                <a:lnTo>
                  <a:pt x="69613" y="1174"/>
                </a:lnTo>
                <a:lnTo>
                  <a:pt x="69613" y="1229"/>
                </a:lnTo>
                <a:lnTo>
                  <a:pt x="69632" y="1248"/>
                </a:lnTo>
                <a:lnTo>
                  <a:pt x="69725" y="1248"/>
                </a:lnTo>
                <a:lnTo>
                  <a:pt x="69780" y="1211"/>
                </a:lnTo>
                <a:lnTo>
                  <a:pt x="69855" y="1136"/>
                </a:lnTo>
                <a:lnTo>
                  <a:pt x="70023" y="913"/>
                </a:lnTo>
                <a:lnTo>
                  <a:pt x="70171" y="689"/>
                </a:lnTo>
                <a:lnTo>
                  <a:pt x="70283" y="541"/>
                </a:lnTo>
                <a:lnTo>
                  <a:pt x="70395" y="764"/>
                </a:lnTo>
                <a:lnTo>
                  <a:pt x="70544" y="1062"/>
                </a:lnTo>
                <a:lnTo>
                  <a:pt x="70618" y="1229"/>
                </a:lnTo>
                <a:lnTo>
                  <a:pt x="70711" y="1360"/>
                </a:lnTo>
                <a:lnTo>
                  <a:pt x="70804" y="1471"/>
                </a:lnTo>
                <a:lnTo>
                  <a:pt x="70898" y="1527"/>
                </a:lnTo>
                <a:lnTo>
                  <a:pt x="70953" y="1546"/>
                </a:lnTo>
                <a:lnTo>
                  <a:pt x="71009" y="1527"/>
                </a:lnTo>
                <a:lnTo>
                  <a:pt x="71028" y="1527"/>
                </a:lnTo>
                <a:lnTo>
                  <a:pt x="71047" y="1490"/>
                </a:lnTo>
                <a:lnTo>
                  <a:pt x="71028" y="1397"/>
                </a:lnTo>
                <a:lnTo>
                  <a:pt x="70991" y="1285"/>
                </a:lnTo>
                <a:lnTo>
                  <a:pt x="70860" y="1025"/>
                </a:lnTo>
                <a:lnTo>
                  <a:pt x="70767" y="876"/>
                </a:lnTo>
                <a:lnTo>
                  <a:pt x="70581" y="503"/>
                </a:lnTo>
                <a:lnTo>
                  <a:pt x="70451" y="317"/>
                </a:lnTo>
                <a:lnTo>
                  <a:pt x="70376" y="243"/>
                </a:lnTo>
                <a:lnTo>
                  <a:pt x="70320" y="224"/>
                </a:lnTo>
                <a:close/>
                <a:moveTo>
                  <a:pt x="86351" y="243"/>
                </a:moveTo>
                <a:lnTo>
                  <a:pt x="86313" y="261"/>
                </a:lnTo>
                <a:lnTo>
                  <a:pt x="86295" y="299"/>
                </a:lnTo>
                <a:lnTo>
                  <a:pt x="86295" y="354"/>
                </a:lnTo>
                <a:lnTo>
                  <a:pt x="86295" y="410"/>
                </a:lnTo>
                <a:lnTo>
                  <a:pt x="86351" y="559"/>
                </a:lnTo>
                <a:lnTo>
                  <a:pt x="86425" y="708"/>
                </a:lnTo>
                <a:lnTo>
                  <a:pt x="86593" y="1006"/>
                </a:lnTo>
                <a:lnTo>
                  <a:pt x="86723" y="1192"/>
                </a:lnTo>
                <a:lnTo>
                  <a:pt x="86797" y="1322"/>
                </a:lnTo>
                <a:lnTo>
                  <a:pt x="86872" y="1453"/>
                </a:lnTo>
                <a:lnTo>
                  <a:pt x="86928" y="1509"/>
                </a:lnTo>
                <a:lnTo>
                  <a:pt x="86965" y="1527"/>
                </a:lnTo>
                <a:lnTo>
                  <a:pt x="87039" y="1546"/>
                </a:lnTo>
                <a:lnTo>
                  <a:pt x="87114" y="1527"/>
                </a:lnTo>
                <a:lnTo>
                  <a:pt x="87151" y="1509"/>
                </a:lnTo>
                <a:lnTo>
                  <a:pt x="87188" y="1471"/>
                </a:lnTo>
                <a:lnTo>
                  <a:pt x="87263" y="1378"/>
                </a:lnTo>
                <a:lnTo>
                  <a:pt x="87393" y="1174"/>
                </a:lnTo>
                <a:lnTo>
                  <a:pt x="87449" y="1043"/>
                </a:lnTo>
                <a:lnTo>
                  <a:pt x="87524" y="894"/>
                </a:lnTo>
                <a:lnTo>
                  <a:pt x="87561" y="727"/>
                </a:lnTo>
                <a:lnTo>
                  <a:pt x="87561" y="578"/>
                </a:lnTo>
                <a:lnTo>
                  <a:pt x="87542" y="522"/>
                </a:lnTo>
                <a:lnTo>
                  <a:pt x="87486" y="392"/>
                </a:lnTo>
                <a:lnTo>
                  <a:pt x="87468" y="354"/>
                </a:lnTo>
                <a:lnTo>
                  <a:pt x="87430" y="336"/>
                </a:lnTo>
                <a:lnTo>
                  <a:pt x="87412" y="354"/>
                </a:lnTo>
                <a:lnTo>
                  <a:pt x="87393" y="429"/>
                </a:lnTo>
                <a:lnTo>
                  <a:pt x="87356" y="652"/>
                </a:lnTo>
                <a:lnTo>
                  <a:pt x="87281" y="876"/>
                </a:lnTo>
                <a:lnTo>
                  <a:pt x="87170" y="1080"/>
                </a:lnTo>
                <a:lnTo>
                  <a:pt x="87039" y="1267"/>
                </a:lnTo>
                <a:lnTo>
                  <a:pt x="86723" y="671"/>
                </a:lnTo>
                <a:lnTo>
                  <a:pt x="86630" y="485"/>
                </a:lnTo>
                <a:lnTo>
                  <a:pt x="86518" y="354"/>
                </a:lnTo>
                <a:lnTo>
                  <a:pt x="86425" y="261"/>
                </a:lnTo>
                <a:lnTo>
                  <a:pt x="86388" y="243"/>
                </a:lnTo>
                <a:close/>
                <a:moveTo>
                  <a:pt x="4226" y="336"/>
                </a:moveTo>
                <a:lnTo>
                  <a:pt x="4170" y="354"/>
                </a:lnTo>
                <a:lnTo>
                  <a:pt x="4096" y="373"/>
                </a:lnTo>
                <a:lnTo>
                  <a:pt x="4022" y="429"/>
                </a:lnTo>
                <a:lnTo>
                  <a:pt x="3817" y="578"/>
                </a:lnTo>
                <a:lnTo>
                  <a:pt x="3612" y="764"/>
                </a:lnTo>
                <a:lnTo>
                  <a:pt x="3388" y="987"/>
                </a:lnTo>
                <a:lnTo>
                  <a:pt x="3221" y="1192"/>
                </a:lnTo>
                <a:lnTo>
                  <a:pt x="3091" y="1378"/>
                </a:lnTo>
                <a:lnTo>
                  <a:pt x="3072" y="1434"/>
                </a:lnTo>
                <a:lnTo>
                  <a:pt x="3053" y="1490"/>
                </a:lnTo>
                <a:lnTo>
                  <a:pt x="3072" y="1546"/>
                </a:lnTo>
                <a:lnTo>
                  <a:pt x="3109" y="1565"/>
                </a:lnTo>
                <a:lnTo>
                  <a:pt x="3165" y="1546"/>
                </a:lnTo>
                <a:lnTo>
                  <a:pt x="3240" y="1527"/>
                </a:lnTo>
                <a:lnTo>
                  <a:pt x="3388" y="1397"/>
                </a:lnTo>
                <a:lnTo>
                  <a:pt x="3575" y="1229"/>
                </a:lnTo>
                <a:lnTo>
                  <a:pt x="3928" y="876"/>
                </a:lnTo>
                <a:lnTo>
                  <a:pt x="4133" y="634"/>
                </a:lnTo>
                <a:lnTo>
                  <a:pt x="4245" y="820"/>
                </a:lnTo>
                <a:lnTo>
                  <a:pt x="4450" y="1099"/>
                </a:lnTo>
                <a:lnTo>
                  <a:pt x="4543" y="1229"/>
                </a:lnTo>
                <a:lnTo>
                  <a:pt x="4655" y="1341"/>
                </a:lnTo>
                <a:lnTo>
                  <a:pt x="4692" y="1360"/>
                </a:lnTo>
                <a:lnTo>
                  <a:pt x="4785" y="1360"/>
                </a:lnTo>
                <a:lnTo>
                  <a:pt x="4803" y="1322"/>
                </a:lnTo>
                <a:lnTo>
                  <a:pt x="4822" y="1285"/>
                </a:lnTo>
                <a:lnTo>
                  <a:pt x="4822" y="1229"/>
                </a:lnTo>
                <a:lnTo>
                  <a:pt x="4785" y="1118"/>
                </a:lnTo>
                <a:lnTo>
                  <a:pt x="4710" y="969"/>
                </a:lnTo>
                <a:lnTo>
                  <a:pt x="4617" y="838"/>
                </a:lnTo>
                <a:lnTo>
                  <a:pt x="4394" y="541"/>
                </a:lnTo>
                <a:lnTo>
                  <a:pt x="4264" y="354"/>
                </a:lnTo>
                <a:lnTo>
                  <a:pt x="4226" y="336"/>
                </a:lnTo>
                <a:close/>
                <a:moveTo>
                  <a:pt x="15006" y="168"/>
                </a:moveTo>
                <a:lnTo>
                  <a:pt x="14876" y="261"/>
                </a:lnTo>
                <a:lnTo>
                  <a:pt x="14708" y="410"/>
                </a:lnTo>
                <a:lnTo>
                  <a:pt x="14522" y="596"/>
                </a:lnTo>
                <a:lnTo>
                  <a:pt x="14336" y="801"/>
                </a:lnTo>
                <a:lnTo>
                  <a:pt x="14187" y="1006"/>
                </a:lnTo>
                <a:lnTo>
                  <a:pt x="14094" y="1155"/>
                </a:lnTo>
                <a:lnTo>
                  <a:pt x="14075" y="1229"/>
                </a:lnTo>
                <a:lnTo>
                  <a:pt x="14057" y="1267"/>
                </a:lnTo>
                <a:lnTo>
                  <a:pt x="14075" y="1341"/>
                </a:lnTo>
                <a:lnTo>
                  <a:pt x="14112" y="1360"/>
                </a:lnTo>
                <a:lnTo>
                  <a:pt x="14150" y="1360"/>
                </a:lnTo>
                <a:lnTo>
                  <a:pt x="14187" y="1322"/>
                </a:lnTo>
                <a:lnTo>
                  <a:pt x="14280" y="1229"/>
                </a:lnTo>
                <a:lnTo>
                  <a:pt x="14355" y="1155"/>
                </a:lnTo>
                <a:lnTo>
                  <a:pt x="14671" y="783"/>
                </a:lnTo>
                <a:lnTo>
                  <a:pt x="15006" y="410"/>
                </a:lnTo>
                <a:lnTo>
                  <a:pt x="15192" y="671"/>
                </a:lnTo>
                <a:lnTo>
                  <a:pt x="15472" y="1080"/>
                </a:lnTo>
                <a:lnTo>
                  <a:pt x="15621" y="1285"/>
                </a:lnTo>
                <a:lnTo>
                  <a:pt x="15751" y="1453"/>
                </a:lnTo>
                <a:lnTo>
                  <a:pt x="15863" y="1546"/>
                </a:lnTo>
                <a:lnTo>
                  <a:pt x="15900" y="1565"/>
                </a:lnTo>
                <a:lnTo>
                  <a:pt x="15918" y="1565"/>
                </a:lnTo>
                <a:lnTo>
                  <a:pt x="15956" y="1509"/>
                </a:lnTo>
                <a:lnTo>
                  <a:pt x="15956" y="1434"/>
                </a:lnTo>
                <a:lnTo>
                  <a:pt x="15956" y="1360"/>
                </a:lnTo>
                <a:lnTo>
                  <a:pt x="15918" y="1267"/>
                </a:lnTo>
                <a:lnTo>
                  <a:pt x="15807" y="1062"/>
                </a:lnTo>
                <a:lnTo>
                  <a:pt x="15658" y="838"/>
                </a:lnTo>
                <a:lnTo>
                  <a:pt x="15490" y="615"/>
                </a:lnTo>
                <a:lnTo>
                  <a:pt x="15323" y="429"/>
                </a:lnTo>
                <a:lnTo>
                  <a:pt x="15081" y="168"/>
                </a:lnTo>
                <a:close/>
                <a:moveTo>
                  <a:pt x="61793" y="168"/>
                </a:moveTo>
                <a:lnTo>
                  <a:pt x="61737" y="187"/>
                </a:lnTo>
                <a:lnTo>
                  <a:pt x="61626" y="261"/>
                </a:lnTo>
                <a:lnTo>
                  <a:pt x="61514" y="354"/>
                </a:lnTo>
                <a:lnTo>
                  <a:pt x="61421" y="485"/>
                </a:lnTo>
                <a:lnTo>
                  <a:pt x="61328" y="615"/>
                </a:lnTo>
                <a:lnTo>
                  <a:pt x="61198" y="913"/>
                </a:lnTo>
                <a:lnTo>
                  <a:pt x="61104" y="1174"/>
                </a:lnTo>
                <a:lnTo>
                  <a:pt x="60881" y="932"/>
                </a:lnTo>
                <a:lnTo>
                  <a:pt x="60676" y="652"/>
                </a:lnTo>
                <a:lnTo>
                  <a:pt x="60490" y="429"/>
                </a:lnTo>
                <a:lnTo>
                  <a:pt x="60378" y="299"/>
                </a:lnTo>
                <a:lnTo>
                  <a:pt x="60341" y="261"/>
                </a:lnTo>
                <a:lnTo>
                  <a:pt x="60323" y="261"/>
                </a:lnTo>
                <a:lnTo>
                  <a:pt x="60323" y="336"/>
                </a:lnTo>
                <a:lnTo>
                  <a:pt x="60341" y="410"/>
                </a:lnTo>
                <a:lnTo>
                  <a:pt x="60397" y="615"/>
                </a:lnTo>
                <a:lnTo>
                  <a:pt x="60490" y="838"/>
                </a:lnTo>
                <a:lnTo>
                  <a:pt x="60602" y="1062"/>
                </a:lnTo>
                <a:lnTo>
                  <a:pt x="60751" y="1267"/>
                </a:lnTo>
                <a:lnTo>
                  <a:pt x="60900" y="1434"/>
                </a:lnTo>
                <a:lnTo>
                  <a:pt x="60974" y="1490"/>
                </a:lnTo>
                <a:lnTo>
                  <a:pt x="61049" y="1546"/>
                </a:lnTo>
                <a:lnTo>
                  <a:pt x="61123" y="1565"/>
                </a:lnTo>
                <a:lnTo>
                  <a:pt x="61198" y="1565"/>
                </a:lnTo>
                <a:lnTo>
                  <a:pt x="61253" y="1527"/>
                </a:lnTo>
                <a:lnTo>
                  <a:pt x="61309" y="1434"/>
                </a:lnTo>
                <a:lnTo>
                  <a:pt x="61440" y="1192"/>
                </a:lnTo>
                <a:lnTo>
                  <a:pt x="61551" y="913"/>
                </a:lnTo>
                <a:lnTo>
                  <a:pt x="61626" y="745"/>
                </a:lnTo>
                <a:lnTo>
                  <a:pt x="61700" y="634"/>
                </a:lnTo>
                <a:lnTo>
                  <a:pt x="61812" y="392"/>
                </a:lnTo>
                <a:lnTo>
                  <a:pt x="61849" y="280"/>
                </a:lnTo>
                <a:lnTo>
                  <a:pt x="61868" y="205"/>
                </a:lnTo>
                <a:lnTo>
                  <a:pt x="61849" y="168"/>
                </a:lnTo>
                <a:close/>
                <a:moveTo>
                  <a:pt x="62855" y="168"/>
                </a:moveTo>
                <a:lnTo>
                  <a:pt x="62799" y="187"/>
                </a:lnTo>
                <a:lnTo>
                  <a:pt x="62743" y="224"/>
                </a:lnTo>
                <a:lnTo>
                  <a:pt x="62687" y="280"/>
                </a:lnTo>
                <a:lnTo>
                  <a:pt x="62575" y="392"/>
                </a:lnTo>
                <a:lnTo>
                  <a:pt x="62501" y="522"/>
                </a:lnTo>
                <a:lnTo>
                  <a:pt x="62352" y="801"/>
                </a:lnTo>
                <a:lnTo>
                  <a:pt x="62240" y="1006"/>
                </a:lnTo>
                <a:lnTo>
                  <a:pt x="62203" y="1118"/>
                </a:lnTo>
                <a:lnTo>
                  <a:pt x="62184" y="1211"/>
                </a:lnTo>
                <a:lnTo>
                  <a:pt x="62184" y="1322"/>
                </a:lnTo>
                <a:lnTo>
                  <a:pt x="62184" y="1360"/>
                </a:lnTo>
                <a:lnTo>
                  <a:pt x="62203" y="1378"/>
                </a:lnTo>
                <a:lnTo>
                  <a:pt x="62222" y="1378"/>
                </a:lnTo>
                <a:lnTo>
                  <a:pt x="62259" y="1360"/>
                </a:lnTo>
                <a:lnTo>
                  <a:pt x="62389" y="1155"/>
                </a:lnTo>
                <a:lnTo>
                  <a:pt x="62557" y="857"/>
                </a:lnTo>
                <a:lnTo>
                  <a:pt x="62724" y="578"/>
                </a:lnTo>
                <a:lnTo>
                  <a:pt x="62799" y="485"/>
                </a:lnTo>
                <a:lnTo>
                  <a:pt x="62873" y="429"/>
                </a:lnTo>
                <a:lnTo>
                  <a:pt x="62892" y="429"/>
                </a:lnTo>
                <a:lnTo>
                  <a:pt x="62910" y="466"/>
                </a:lnTo>
                <a:lnTo>
                  <a:pt x="62985" y="559"/>
                </a:lnTo>
                <a:lnTo>
                  <a:pt x="63171" y="894"/>
                </a:lnTo>
                <a:lnTo>
                  <a:pt x="63357" y="1248"/>
                </a:lnTo>
                <a:lnTo>
                  <a:pt x="63469" y="1434"/>
                </a:lnTo>
                <a:lnTo>
                  <a:pt x="63562" y="1527"/>
                </a:lnTo>
                <a:lnTo>
                  <a:pt x="63618" y="1546"/>
                </a:lnTo>
                <a:lnTo>
                  <a:pt x="63655" y="1565"/>
                </a:lnTo>
                <a:lnTo>
                  <a:pt x="63674" y="1546"/>
                </a:lnTo>
                <a:lnTo>
                  <a:pt x="63692" y="1509"/>
                </a:lnTo>
                <a:lnTo>
                  <a:pt x="63711" y="1453"/>
                </a:lnTo>
                <a:lnTo>
                  <a:pt x="63711" y="1378"/>
                </a:lnTo>
                <a:lnTo>
                  <a:pt x="63692" y="1285"/>
                </a:lnTo>
                <a:lnTo>
                  <a:pt x="63655" y="1192"/>
                </a:lnTo>
                <a:lnTo>
                  <a:pt x="63543" y="1006"/>
                </a:lnTo>
                <a:lnTo>
                  <a:pt x="63413" y="838"/>
                </a:lnTo>
                <a:lnTo>
                  <a:pt x="63320" y="671"/>
                </a:lnTo>
                <a:lnTo>
                  <a:pt x="63208" y="466"/>
                </a:lnTo>
                <a:lnTo>
                  <a:pt x="63134" y="354"/>
                </a:lnTo>
                <a:lnTo>
                  <a:pt x="63059" y="261"/>
                </a:lnTo>
                <a:lnTo>
                  <a:pt x="62985" y="205"/>
                </a:lnTo>
                <a:lnTo>
                  <a:pt x="62948" y="187"/>
                </a:lnTo>
                <a:lnTo>
                  <a:pt x="62892" y="168"/>
                </a:lnTo>
                <a:close/>
                <a:moveTo>
                  <a:pt x="77712" y="168"/>
                </a:moveTo>
                <a:lnTo>
                  <a:pt x="77656" y="187"/>
                </a:lnTo>
                <a:lnTo>
                  <a:pt x="77563" y="224"/>
                </a:lnTo>
                <a:lnTo>
                  <a:pt x="77451" y="317"/>
                </a:lnTo>
                <a:lnTo>
                  <a:pt x="77358" y="410"/>
                </a:lnTo>
                <a:lnTo>
                  <a:pt x="77190" y="652"/>
                </a:lnTo>
                <a:lnTo>
                  <a:pt x="77060" y="857"/>
                </a:lnTo>
                <a:lnTo>
                  <a:pt x="76948" y="1025"/>
                </a:lnTo>
                <a:lnTo>
                  <a:pt x="76818" y="1304"/>
                </a:lnTo>
                <a:lnTo>
                  <a:pt x="76781" y="1416"/>
                </a:lnTo>
                <a:lnTo>
                  <a:pt x="76781" y="1509"/>
                </a:lnTo>
                <a:lnTo>
                  <a:pt x="76781" y="1546"/>
                </a:lnTo>
                <a:lnTo>
                  <a:pt x="76818" y="1565"/>
                </a:lnTo>
                <a:lnTo>
                  <a:pt x="76874" y="1565"/>
                </a:lnTo>
                <a:lnTo>
                  <a:pt x="76930" y="1546"/>
                </a:lnTo>
                <a:lnTo>
                  <a:pt x="76967" y="1509"/>
                </a:lnTo>
                <a:lnTo>
                  <a:pt x="77023" y="1453"/>
                </a:lnTo>
                <a:lnTo>
                  <a:pt x="77116" y="1267"/>
                </a:lnTo>
                <a:lnTo>
                  <a:pt x="77284" y="950"/>
                </a:lnTo>
                <a:lnTo>
                  <a:pt x="77470" y="671"/>
                </a:lnTo>
                <a:lnTo>
                  <a:pt x="77693" y="410"/>
                </a:lnTo>
                <a:lnTo>
                  <a:pt x="77991" y="745"/>
                </a:lnTo>
                <a:lnTo>
                  <a:pt x="78289" y="1080"/>
                </a:lnTo>
                <a:lnTo>
                  <a:pt x="78382" y="1155"/>
                </a:lnTo>
                <a:lnTo>
                  <a:pt x="78531" y="1267"/>
                </a:lnTo>
                <a:lnTo>
                  <a:pt x="78643" y="1341"/>
                </a:lnTo>
                <a:lnTo>
                  <a:pt x="78661" y="1341"/>
                </a:lnTo>
                <a:lnTo>
                  <a:pt x="78661" y="1322"/>
                </a:lnTo>
                <a:lnTo>
                  <a:pt x="78643" y="1267"/>
                </a:lnTo>
                <a:lnTo>
                  <a:pt x="78457" y="969"/>
                </a:lnTo>
                <a:lnTo>
                  <a:pt x="78233" y="689"/>
                </a:lnTo>
                <a:lnTo>
                  <a:pt x="78010" y="410"/>
                </a:lnTo>
                <a:lnTo>
                  <a:pt x="77879" y="261"/>
                </a:lnTo>
                <a:lnTo>
                  <a:pt x="77823" y="205"/>
                </a:lnTo>
                <a:lnTo>
                  <a:pt x="77768" y="168"/>
                </a:lnTo>
                <a:close/>
                <a:moveTo>
                  <a:pt x="37218" y="317"/>
                </a:moveTo>
                <a:lnTo>
                  <a:pt x="37143" y="354"/>
                </a:lnTo>
                <a:lnTo>
                  <a:pt x="37069" y="429"/>
                </a:lnTo>
                <a:lnTo>
                  <a:pt x="36957" y="559"/>
                </a:lnTo>
                <a:lnTo>
                  <a:pt x="36715" y="783"/>
                </a:lnTo>
                <a:lnTo>
                  <a:pt x="36603" y="913"/>
                </a:lnTo>
                <a:lnTo>
                  <a:pt x="36529" y="1062"/>
                </a:lnTo>
                <a:lnTo>
                  <a:pt x="36491" y="1118"/>
                </a:lnTo>
                <a:lnTo>
                  <a:pt x="36454" y="1248"/>
                </a:lnTo>
                <a:lnTo>
                  <a:pt x="36454" y="1304"/>
                </a:lnTo>
                <a:lnTo>
                  <a:pt x="36454" y="1341"/>
                </a:lnTo>
                <a:lnTo>
                  <a:pt x="36491" y="1341"/>
                </a:lnTo>
                <a:lnTo>
                  <a:pt x="36566" y="1285"/>
                </a:lnTo>
                <a:lnTo>
                  <a:pt x="36733" y="1136"/>
                </a:lnTo>
                <a:lnTo>
                  <a:pt x="36901" y="987"/>
                </a:lnTo>
                <a:lnTo>
                  <a:pt x="37218" y="652"/>
                </a:lnTo>
                <a:lnTo>
                  <a:pt x="37273" y="876"/>
                </a:lnTo>
                <a:lnTo>
                  <a:pt x="37404" y="1211"/>
                </a:lnTo>
                <a:lnTo>
                  <a:pt x="37478" y="1360"/>
                </a:lnTo>
                <a:lnTo>
                  <a:pt x="37571" y="1490"/>
                </a:lnTo>
                <a:lnTo>
                  <a:pt x="37608" y="1546"/>
                </a:lnTo>
                <a:lnTo>
                  <a:pt x="37664" y="1583"/>
                </a:lnTo>
                <a:lnTo>
                  <a:pt x="37757" y="1583"/>
                </a:lnTo>
                <a:lnTo>
                  <a:pt x="37795" y="1565"/>
                </a:lnTo>
                <a:lnTo>
                  <a:pt x="37832" y="1527"/>
                </a:lnTo>
                <a:lnTo>
                  <a:pt x="37832" y="1490"/>
                </a:lnTo>
                <a:lnTo>
                  <a:pt x="37832" y="1434"/>
                </a:lnTo>
                <a:lnTo>
                  <a:pt x="37813" y="1304"/>
                </a:lnTo>
                <a:lnTo>
                  <a:pt x="37757" y="1155"/>
                </a:lnTo>
                <a:lnTo>
                  <a:pt x="37608" y="876"/>
                </a:lnTo>
                <a:lnTo>
                  <a:pt x="37497" y="671"/>
                </a:lnTo>
                <a:lnTo>
                  <a:pt x="37385" y="410"/>
                </a:lnTo>
                <a:lnTo>
                  <a:pt x="37329" y="354"/>
                </a:lnTo>
                <a:lnTo>
                  <a:pt x="37292" y="317"/>
                </a:lnTo>
                <a:close/>
                <a:moveTo>
                  <a:pt x="66727" y="373"/>
                </a:moveTo>
                <a:lnTo>
                  <a:pt x="66634" y="410"/>
                </a:lnTo>
                <a:lnTo>
                  <a:pt x="66541" y="466"/>
                </a:lnTo>
                <a:lnTo>
                  <a:pt x="66448" y="559"/>
                </a:lnTo>
                <a:lnTo>
                  <a:pt x="66355" y="652"/>
                </a:lnTo>
                <a:lnTo>
                  <a:pt x="66280" y="783"/>
                </a:lnTo>
                <a:lnTo>
                  <a:pt x="66131" y="1043"/>
                </a:lnTo>
                <a:lnTo>
                  <a:pt x="66020" y="1304"/>
                </a:lnTo>
                <a:lnTo>
                  <a:pt x="65945" y="1490"/>
                </a:lnTo>
                <a:lnTo>
                  <a:pt x="65945" y="1565"/>
                </a:lnTo>
                <a:lnTo>
                  <a:pt x="65964" y="1583"/>
                </a:lnTo>
                <a:lnTo>
                  <a:pt x="66020" y="1583"/>
                </a:lnTo>
                <a:lnTo>
                  <a:pt x="66094" y="1509"/>
                </a:lnTo>
                <a:lnTo>
                  <a:pt x="66243" y="1304"/>
                </a:lnTo>
                <a:lnTo>
                  <a:pt x="66485" y="913"/>
                </a:lnTo>
                <a:lnTo>
                  <a:pt x="66597" y="764"/>
                </a:lnTo>
                <a:lnTo>
                  <a:pt x="66634" y="727"/>
                </a:lnTo>
                <a:lnTo>
                  <a:pt x="66671" y="689"/>
                </a:lnTo>
                <a:lnTo>
                  <a:pt x="66709" y="689"/>
                </a:lnTo>
                <a:lnTo>
                  <a:pt x="66746" y="708"/>
                </a:lnTo>
                <a:lnTo>
                  <a:pt x="66783" y="745"/>
                </a:lnTo>
                <a:lnTo>
                  <a:pt x="66839" y="820"/>
                </a:lnTo>
                <a:lnTo>
                  <a:pt x="66895" y="987"/>
                </a:lnTo>
                <a:lnTo>
                  <a:pt x="67006" y="1248"/>
                </a:lnTo>
                <a:lnTo>
                  <a:pt x="67062" y="1378"/>
                </a:lnTo>
                <a:lnTo>
                  <a:pt x="67137" y="1471"/>
                </a:lnTo>
                <a:lnTo>
                  <a:pt x="67174" y="1490"/>
                </a:lnTo>
                <a:lnTo>
                  <a:pt x="67211" y="1509"/>
                </a:lnTo>
                <a:lnTo>
                  <a:pt x="67248" y="1509"/>
                </a:lnTo>
                <a:lnTo>
                  <a:pt x="67286" y="1490"/>
                </a:lnTo>
                <a:lnTo>
                  <a:pt x="67304" y="1453"/>
                </a:lnTo>
                <a:lnTo>
                  <a:pt x="67323" y="1416"/>
                </a:lnTo>
                <a:lnTo>
                  <a:pt x="67304" y="1304"/>
                </a:lnTo>
                <a:lnTo>
                  <a:pt x="67267" y="1174"/>
                </a:lnTo>
                <a:lnTo>
                  <a:pt x="67211" y="1025"/>
                </a:lnTo>
                <a:lnTo>
                  <a:pt x="67081" y="745"/>
                </a:lnTo>
                <a:lnTo>
                  <a:pt x="66969" y="559"/>
                </a:lnTo>
                <a:lnTo>
                  <a:pt x="66895" y="447"/>
                </a:lnTo>
                <a:lnTo>
                  <a:pt x="66820" y="392"/>
                </a:lnTo>
                <a:lnTo>
                  <a:pt x="66727" y="373"/>
                </a:lnTo>
                <a:close/>
                <a:moveTo>
                  <a:pt x="88566" y="317"/>
                </a:moveTo>
                <a:lnTo>
                  <a:pt x="88510" y="354"/>
                </a:lnTo>
                <a:lnTo>
                  <a:pt x="88454" y="392"/>
                </a:lnTo>
                <a:lnTo>
                  <a:pt x="88343" y="503"/>
                </a:lnTo>
                <a:lnTo>
                  <a:pt x="88212" y="671"/>
                </a:lnTo>
                <a:lnTo>
                  <a:pt x="88082" y="838"/>
                </a:lnTo>
                <a:lnTo>
                  <a:pt x="87989" y="1006"/>
                </a:lnTo>
                <a:lnTo>
                  <a:pt x="87914" y="1136"/>
                </a:lnTo>
                <a:lnTo>
                  <a:pt x="87896" y="1229"/>
                </a:lnTo>
                <a:lnTo>
                  <a:pt x="87914" y="1304"/>
                </a:lnTo>
                <a:lnTo>
                  <a:pt x="87933" y="1341"/>
                </a:lnTo>
                <a:lnTo>
                  <a:pt x="87970" y="1360"/>
                </a:lnTo>
                <a:lnTo>
                  <a:pt x="88008" y="1341"/>
                </a:lnTo>
                <a:lnTo>
                  <a:pt x="88063" y="1322"/>
                </a:lnTo>
                <a:lnTo>
                  <a:pt x="88101" y="1285"/>
                </a:lnTo>
                <a:lnTo>
                  <a:pt x="88212" y="1155"/>
                </a:lnTo>
                <a:lnTo>
                  <a:pt x="88436" y="857"/>
                </a:lnTo>
                <a:lnTo>
                  <a:pt x="88566" y="634"/>
                </a:lnTo>
                <a:lnTo>
                  <a:pt x="88771" y="876"/>
                </a:lnTo>
                <a:lnTo>
                  <a:pt x="89087" y="1229"/>
                </a:lnTo>
                <a:lnTo>
                  <a:pt x="89255" y="1397"/>
                </a:lnTo>
                <a:lnTo>
                  <a:pt x="89404" y="1527"/>
                </a:lnTo>
                <a:lnTo>
                  <a:pt x="89478" y="1565"/>
                </a:lnTo>
                <a:lnTo>
                  <a:pt x="89553" y="1583"/>
                </a:lnTo>
                <a:lnTo>
                  <a:pt x="89609" y="1583"/>
                </a:lnTo>
                <a:lnTo>
                  <a:pt x="89646" y="1565"/>
                </a:lnTo>
                <a:lnTo>
                  <a:pt x="89665" y="1527"/>
                </a:lnTo>
                <a:lnTo>
                  <a:pt x="89646" y="1471"/>
                </a:lnTo>
                <a:lnTo>
                  <a:pt x="89553" y="1322"/>
                </a:lnTo>
                <a:lnTo>
                  <a:pt x="89423" y="1136"/>
                </a:lnTo>
                <a:lnTo>
                  <a:pt x="89236" y="932"/>
                </a:lnTo>
                <a:lnTo>
                  <a:pt x="88864" y="559"/>
                </a:lnTo>
                <a:lnTo>
                  <a:pt x="88641" y="336"/>
                </a:lnTo>
                <a:lnTo>
                  <a:pt x="88603" y="317"/>
                </a:lnTo>
                <a:close/>
                <a:moveTo>
                  <a:pt x="90037" y="261"/>
                </a:moveTo>
                <a:lnTo>
                  <a:pt x="90000" y="280"/>
                </a:lnTo>
                <a:lnTo>
                  <a:pt x="89962" y="317"/>
                </a:lnTo>
                <a:lnTo>
                  <a:pt x="89962" y="373"/>
                </a:lnTo>
                <a:lnTo>
                  <a:pt x="89962" y="429"/>
                </a:lnTo>
                <a:lnTo>
                  <a:pt x="89981" y="522"/>
                </a:lnTo>
                <a:lnTo>
                  <a:pt x="90056" y="708"/>
                </a:lnTo>
                <a:lnTo>
                  <a:pt x="90149" y="894"/>
                </a:lnTo>
                <a:lnTo>
                  <a:pt x="90391" y="1285"/>
                </a:lnTo>
                <a:lnTo>
                  <a:pt x="90540" y="1527"/>
                </a:lnTo>
                <a:lnTo>
                  <a:pt x="90595" y="1565"/>
                </a:lnTo>
                <a:lnTo>
                  <a:pt x="90633" y="1583"/>
                </a:lnTo>
                <a:lnTo>
                  <a:pt x="90689" y="1565"/>
                </a:lnTo>
                <a:lnTo>
                  <a:pt x="90744" y="1527"/>
                </a:lnTo>
                <a:lnTo>
                  <a:pt x="90856" y="1416"/>
                </a:lnTo>
                <a:lnTo>
                  <a:pt x="90986" y="1248"/>
                </a:lnTo>
                <a:lnTo>
                  <a:pt x="91098" y="1043"/>
                </a:lnTo>
                <a:lnTo>
                  <a:pt x="91173" y="857"/>
                </a:lnTo>
                <a:lnTo>
                  <a:pt x="91247" y="689"/>
                </a:lnTo>
                <a:lnTo>
                  <a:pt x="91266" y="596"/>
                </a:lnTo>
                <a:lnTo>
                  <a:pt x="91247" y="447"/>
                </a:lnTo>
                <a:lnTo>
                  <a:pt x="91229" y="410"/>
                </a:lnTo>
                <a:lnTo>
                  <a:pt x="91210" y="392"/>
                </a:lnTo>
                <a:lnTo>
                  <a:pt x="91191" y="410"/>
                </a:lnTo>
                <a:lnTo>
                  <a:pt x="91154" y="447"/>
                </a:lnTo>
                <a:lnTo>
                  <a:pt x="91080" y="559"/>
                </a:lnTo>
                <a:lnTo>
                  <a:pt x="90968" y="727"/>
                </a:lnTo>
                <a:lnTo>
                  <a:pt x="90875" y="894"/>
                </a:lnTo>
                <a:lnTo>
                  <a:pt x="90782" y="1080"/>
                </a:lnTo>
                <a:lnTo>
                  <a:pt x="90670" y="1248"/>
                </a:lnTo>
                <a:lnTo>
                  <a:pt x="90558" y="1006"/>
                </a:lnTo>
                <a:lnTo>
                  <a:pt x="90372" y="634"/>
                </a:lnTo>
                <a:lnTo>
                  <a:pt x="90279" y="466"/>
                </a:lnTo>
                <a:lnTo>
                  <a:pt x="90167" y="336"/>
                </a:lnTo>
                <a:lnTo>
                  <a:pt x="90130" y="280"/>
                </a:lnTo>
                <a:lnTo>
                  <a:pt x="90074" y="261"/>
                </a:lnTo>
                <a:close/>
                <a:moveTo>
                  <a:pt x="22342" y="261"/>
                </a:moveTo>
                <a:lnTo>
                  <a:pt x="22304" y="280"/>
                </a:lnTo>
                <a:lnTo>
                  <a:pt x="22230" y="317"/>
                </a:lnTo>
                <a:lnTo>
                  <a:pt x="22155" y="392"/>
                </a:lnTo>
                <a:lnTo>
                  <a:pt x="22081" y="485"/>
                </a:lnTo>
                <a:lnTo>
                  <a:pt x="21932" y="689"/>
                </a:lnTo>
                <a:lnTo>
                  <a:pt x="21839" y="838"/>
                </a:lnTo>
                <a:lnTo>
                  <a:pt x="21765" y="969"/>
                </a:lnTo>
                <a:lnTo>
                  <a:pt x="21671" y="1136"/>
                </a:lnTo>
                <a:lnTo>
                  <a:pt x="21634" y="1211"/>
                </a:lnTo>
                <a:lnTo>
                  <a:pt x="21634" y="1285"/>
                </a:lnTo>
                <a:lnTo>
                  <a:pt x="21634" y="1304"/>
                </a:lnTo>
                <a:lnTo>
                  <a:pt x="21653" y="1322"/>
                </a:lnTo>
                <a:lnTo>
                  <a:pt x="21690" y="1341"/>
                </a:lnTo>
                <a:lnTo>
                  <a:pt x="21727" y="1341"/>
                </a:lnTo>
                <a:lnTo>
                  <a:pt x="21802" y="1322"/>
                </a:lnTo>
                <a:lnTo>
                  <a:pt x="21895" y="1248"/>
                </a:lnTo>
                <a:lnTo>
                  <a:pt x="21969" y="1155"/>
                </a:lnTo>
                <a:lnTo>
                  <a:pt x="22062" y="1043"/>
                </a:lnTo>
                <a:lnTo>
                  <a:pt x="22230" y="820"/>
                </a:lnTo>
                <a:lnTo>
                  <a:pt x="22323" y="671"/>
                </a:lnTo>
                <a:lnTo>
                  <a:pt x="22453" y="876"/>
                </a:lnTo>
                <a:lnTo>
                  <a:pt x="22602" y="1174"/>
                </a:lnTo>
                <a:lnTo>
                  <a:pt x="22695" y="1322"/>
                </a:lnTo>
                <a:lnTo>
                  <a:pt x="22807" y="1453"/>
                </a:lnTo>
                <a:lnTo>
                  <a:pt x="22900" y="1546"/>
                </a:lnTo>
                <a:lnTo>
                  <a:pt x="22937" y="1583"/>
                </a:lnTo>
                <a:lnTo>
                  <a:pt x="22993" y="1602"/>
                </a:lnTo>
                <a:lnTo>
                  <a:pt x="23086" y="1602"/>
                </a:lnTo>
                <a:lnTo>
                  <a:pt x="23105" y="1565"/>
                </a:lnTo>
                <a:lnTo>
                  <a:pt x="23124" y="1527"/>
                </a:lnTo>
                <a:lnTo>
                  <a:pt x="23105" y="1434"/>
                </a:lnTo>
                <a:lnTo>
                  <a:pt x="23068" y="1322"/>
                </a:lnTo>
                <a:lnTo>
                  <a:pt x="22937" y="1080"/>
                </a:lnTo>
                <a:lnTo>
                  <a:pt x="22844" y="932"/>
                </a:lnTo>
                <a:lnTo>
                  <a:pt x="22640" y="559"/>
                </a:lnTo>
                <a:lnTo>
                  <a:pt x="22528" y="373"/>
                </a:lnTo>
                <a:lnTo>
                  <a:pt x="22453" y="317"/>
                </a:lnTo>
                <a:lnTo>
                  <a:pt x="22398" y="280"/>
                </a:lnTo>
                <a:lnTo>
                  <a:pt x="22342" y="261"/>
                </a:lnTo>
                <a:close/>
                <a:moveTo>
                  <a:pt x="23459" y="299"/>
                </a:moveTo>
                <a:lnTo>
                  <a:pt x="23422" y="317"/>
                </a:lnTo>
                <a:lnTo>
                  <a:pt x="23403" y="317"/>
                </a:lnTo>
                <a:lnTo>
                  <a:pt x="23384" y="354"/>
                </a:lnTo>
                <a:lnTo>
                  <a:pt x="23366" y="410"/>
                </a:lnTo>
                <a:lnTo>
                  <a:pt x="23366" y="485"/>
                </a:lnTo>
                <a:lnTo>
                  <a:pt x="23403" y="596"/>
                </a:lnTo>
                <a:lnTo>
                  <a:pt x="23552" y="857"/>
                </a:lnTo>
                <a:lnTo>
                  <a:pt x="23738" y="1118"/>
                </a:lnTo>
                <a:lnTo>
                  <a:pt x="23850" y="1285"/>
                </a:lnTo>
                <a:lnTo>
                  <a:pt x="23961" y="1434"/>
                </a:lnTo>
                <a:lnTo>
                  <a:pt x="24017" y="1509"/>
                </a:lnTo>
                <a:lnTo>
                  <a:pt x="24092" y="1546"/>
                </a:lnTo>
                <a:lnTo>
                  <a:pt x="24166" y="1583"/>
                </a:lnTo>
                <a:lnTo>
                  <a:pt x="24241" y="1602"/>
                </a:lnTo>
                <a:lnTo>
                  <a:pt x="24315" y="1583"/>
                </a:lnTo>
                <a:lnTo>
                  <a:pt x="24408" y="1546"/>
                </a:lnTo>
                <a:lnTo>
                  <a:pt x="24464" y="1490"/>
                </a:lnTo>
                <a:lnTo>
                  <a:pt x="24520" y="1416"/>
                </a:lnTo>
                <a:lnTo>
                  <a:pt x="24594" y="1229"/>
                </a:lnTo>
                <a:lnTo>
                  <a:pt x="24650" y="1043"/>
                </a:lnTo>
                <a:lnTo>
                  <a:pt x="24706" y="876"/>
                </a:lnTo>
                <a:lnTo>
                  <a:pt x="24799" y="764"/>
                </a:lnTo>
                <a:lnTo>
                  <a:pt x="24948" y="559"/>
                </a:lnTo>
                <a:lnTo>
                  <a:pt x="25004" y="466"/>
                </a:lnTo>
                <a:lnTo>
                  <a:pt x="25060" y="373"/>
                </a:lnTo>
                <a:lnTo>
                  <a:pt x="25060" y="317"/>
                </a:lnTo>
                <a:lnTo>
                  <a:pt x="25041" y="299"/>
                </a:lnTo>
                <a:lnTo>
                  <a:pt x="24930" y="299"/>
                </a:lnTo>
                <a:lnTo>
                  <a:pt x="24855" y="317"/>
                </a:lnTo>
                <a:lnTo>
                  <a:pt x="24781" y="354"/>
                </a:lnTo>
                <a:lnTo>
                  <a:pt x="24706" y="410"/>
                </a:lnTo>
                <a:lnTo>
                  <a:pt x="24594" y="522"/>
                </a:lnTo>
                <a:lnTo>
                  <a:pt x="24501" y="671"/>
                </a:lnTo>
                <a:lnTo>
                  <a:pt x="24464" y="801"/>
                </a:lnTo>
                <a:lnTo>
                  <a:pt x="24408" y="987"/>
                </a:lnTo>
                <a:lnTo>
                  <a:pt x="24352" y="1136"/>
                </a:lnTo>
                <a:lnTo>
                  <a:pt x="24315" y="1211"/>
                </a:lnTo>
                <a:lnTo>
                  <a:pt x="24278" y="1248"/>
                </a:lnTo>
                <a:lnTo>
                  <a:pt x="24203" y="1248"/>
                </a:lnTo>
                <a:lnTo>
                  <a:pt x="24129" y="1229"/>
                </a:lnTo>
                <a:lnTo>
                  <a:pt x="24055" y="1155"/>
                </a:lnTo>
                <a:lnTo>
                  <a:pt x="23999" y="1080"/>
                </a:lnTo>
                <a:lnTo>
                  <a:pt x="23887" y="894"/>
                </a:lnTo>
                <a:lnTo>
                  <a:pt x="23813" y="745"/>
                </a:lnTo>
                <a:lnTo>
                  <a:pt x="23719" y="596"/>
                </a:lnTo>
                <a:lnTo>
                  <a:pt x="23589" y="410"/>
                </a:lnTo>
                <a:lnTo>
                  <a:pt x="23515" y="336"/>
                </a:lnTo>
                <a:lnTo>
                  <a:pt x="23459" y="299"/>
                </a:lnTo>
                <a:close/>
                <a:moveTo>
                  <a:pt x="74063" y="224"/>
                </a:moveTo>
                <a:lnTo>
                  <a:pt x="74025" y="243"/>
                </a:lnTo>
                <a:lnTo>
                  <a:pt x="73988" y="261"/>
                </a:lnTo>
                <a:lnTo>
                  <a:pt x="73914" y="354"/>
                </a:lnTo>
                <a:lnTo>
                  <a:pt x="73821" y="503"/>
                </a:lnTo>
                <a:lnTo>
                  <a:pt x="73728" y="652"/>
                </a:lnTo>
                <a:lnTo>
                  <a:pt x="73541" y="969"/>
                </a:lnTo>
                <a:lnTo>
                  <a:pt x="73430" y="1174"/>
                </a:lnTo>
                <a:lnTo>
                  <a:pt x="73337" y="1360"/>
                </a:lnTo>
                <a:lnTo>
                  <a:pt x="73299" y="1453"/>
                </a:lnTo>
                <a:lnTo>
                  <a:pt x="73281" y="1546"/>
                </a:lnTo>
                <a:lnTo>
                  <a:pt x="73281" y="1602"/>
                </a:lnTo>
                <a:lnTo>
                  <a:pt x="73299" y="1620"/>
                </a:lnTo>
                <a:lnTo>
                  <a:pt x="73318" y="1620"/>
                </a:lnTo>
                <a:lnTo>
                  <a:pt x="73392" y="1602"/>
                </a:lnTo>
                <a:lnTo>
                  <a:pt x="73504" y="1509"/>
                </a:lnTo>
                <a:lnTo>
                  <a:pt x="73597" y="1416"/>
                </a:lnTo>
                <a:lnTo>
                  <a:pt x="73672" y="1304"/>
                </a:lnTo>
                <a:lnTo>
                  <a:pt x="73821" y="1080"/>
                </a:lnTo>
                <a:lnTo>
                  <a:pt x="74100" y="634"/>
                </a:lnTo>
                <a:lnTo>
                  <a:pt x="74174" y="857"/>
                </a:lnTo>
                <a:lnTo>
                  <a:pt x="74286" y="1136"/>
                </a:lnTo>
                <a:lnTo>
                  <a:pt x="74342" y="1267"/>
                </a:lnTo>
                <a:lnTo>
                  <a:pt x="74416" y="1397"/>
                </a:lnTo>
                <a:lnTo>
                  <a:pt x="74509" y="1490"/>
                </a:lnTo>
                <a:lnTo>
                  <a:pt x="74603" y="1546"/>
                </a:lnTo>
                <a:lnTo>
                  <a:pt x="74658" y="1565"/>
                </a:lnTo>
                <a:lnTo>
                  <a:pt x="74696" y="1565"/>
                </a:lnTo>
                <a:lnTo>
                  <a:pt x="74733" y="1546"/>
                </a:lnTo>
                <a:lnTo>
                  <a:pt x="74733" y="1527"/>
                </a:lnTo>
                <a:lnTo>
                  <a:pt x="74733" y="1434"/>
                </a:lnTo>
                <a:lnTo>
                  <a:pt x="74696" y="1322"/>
                </a:lnTo>
                <a:lnTo>
                  <a:pt x="74584" y="1099"/>
                </a:lnTo>
                <a:lnTo>
                  <a:pt x="74509" y="950"/>
                </a:lnTo>
                <a:lnTo>
                  <a:pt x="74435" y="727"/>
                </a:lnTo>
                <a:lnTo>
                  <a:pt x="74361" y="485"/>
                </a:lnTo>
                <a:lnTo>
                  <a:pt x="74305" y="373"/>
                </a:lnTo>
                <a:lnTo>
                  <a:pt x="74249" y="280"/>
                </a:lnTo>
                <a:lnTo>
                  <a:pt x="74156" y="224"/>
                </a:lnTo>
                <a:close/>
                <a:moveTo>
                  <a:pt x="47942" y="243"/>
                </a:moveTo>
                <a:lnTo>
                  <a:pt x="47867" y="299"/>
                </a:lnTo>
                <a:lnTo>
                  <a:pt x="47793" y="354"/>
                </a:lnTo>
                <a:lnTo>
                  <a:pt x="47644" y="541"/>
                </a:lnTo>
                <a:lnTo>
                  <a:pt x="47513" y="727"/>
                </a:lnTo>
                <a:lnTo>
                  <a:pt x="47402" y="894"/>
                </a:lnTo>
                <a:lnTo>
                  <a:pt x="47364" y="1006"/>
                </a:lnTo>
                <a:lnTo>
                  <a:pt x="47308" y="1118"/>
                </a:lnTo>
                <a:lnTo>
                  <a:pt x="47290" y="1211"/>
                </a:lnTo>
                <a:lnTo>
                  <a:pt x="47271" y="1304"/>
                </a:lnTo>
                <a:lnTo>
                  <a:pt x="47290" y="1341"/>
                </a:lnTo>
                <a:lnTo>
                  <a:pt x="47308" y="1360"/>
                </a:lnTo>
                <a:lnTo>
                  <a:pt x="47327" y="1360"/>
                </a:lnTo>
                <a:lnTo>
                  <a:pt x="47402" y="1304"/>
                </a:lnTo>
                <a:lnTo>
                  <a:pt x="47513" y="1174"/>
                </a:lnTo>
                <a:lnTo>
                  <a:pt x="47662" y="932"/>
                </a:lnTo>
                <a:lnTo>
                  <a:pt x="47755" y="783"/>
                </a:lnTo>
                <a:lnTo>
                  <a:pt x="47830" y="671"/>
                </a:lnTo>
                <a:lnTo>
                  <a:pt x="47923" y="596"/>
                </a:lnTo>
                <a:lnTo>
                  <a:pt x="47979" y="559"/>
                </a:lnTo>
                <a:lnTo>
                  <a:pt x="48090" y="559"/>
                </a:lnTo>
                <a:lnTo>
                  <a:pt x="48146" y="578"/>
                </a:lnTo>
                <a:lnTo>
                  <a:pt x="48202" y="615"/>
                </a:lnTo>
                <a:lnTo>
                  <a:pt x="48258" y="689"/>
                </a:lnTo>
                <a:lnTo>
                  <a:pt x="48370" y="838"/>
                </a:lnTo>
                <a:lnTo>
                  <a:pt x="48463" y="987"/>
                </a:lnTo>
                <a:lnTo>
                  <a:pt x="48686" y="1322"/>
                </a:lnTo>
                <a:lnTo>
                  <a:pt x="48798" y="1490"/>
                </a:lnTo>
                <a:lnTo>
                  <a:pt x="48872" y="1583"/>
                </a:lnTo>
                <a:lnTo>
                  <a:pt x="48910" y="1620"/>
                </a:lnTo>
                <a:lnTo>
                  <a:pt x="48947" y="1639"/>
                </a:lnTo>
                <a:lnTo>
                  <a:pt x="49021" y="1639"/>
                </a:lnTo>
                <a:lnTo>
                  <a:pt x="49096" y="1620"/>
                </a:lnTo>
                <a:lnTo>
                  <a:pt x="49133" y="1602"/>
                </a:lnTo>
                <a:lnTo>
                  <a:pt x="49152" y="1565"/>
                </a:lnTo>
                <a:lnTo>
                  <a:pt x="49152" y="1527"/>
                </a:lnTo>
                <a:lnTo>
                  <a:pt x="49114" y="1471"/>
                </a:lnTo>
                <a:lnTo>
                  <a:pt x="48910" y="1155"/>
                </a:lnTo>
                <a:lnTo>
                  <a:pt x="48779" y="932"/>
                </a:lnTo>
                <a:lnTo>
                  <a:pt x="48612" y="708"/>
                </a:lnTo>
                <a:lnTo>
                  <a:pt x="48444" y="503"/>
                </a:lnTo>
                <a:lnTo>
                  <a:pt x="48370" y="410"/>
                </a:lnTo>
                <a:lnTo>
                  <a:pt x="48277" y="336"/>
                </a:lnTo>
                <a:lnTo>
                  <a:pt x="48202" y="280"/>
                </a:lnTo>
                <a:lnTo>
                  <a:pt x="48109" y="243"/>
                </a:lnTo>
                <a:close/>
                <a:moveTo>
                  <a:pt x="69222" y="205"/>
                </a:moveTo>
                <a:lnTo>
                  <a:pt x="69166" y="224"/>
                </a:lnTo>
                <a:lnTo>
                  <a:pt x="69054" y="261"/>
                </a:lnTo>
                <a:lnTo>
                  <a:pt x="68961" y="317"/>
                </a:lnTo>
                <a:lnTo>
                  <a:pt x="68887" y="392"/>
                </a:lnTo>
                <a:lnTo>
                  <a:pt x="68812" y="466"/>
                </a:lnTo>
                <a:lnTo>
                  <a:pt x="68757" y="559"/>
                </a:lnTo>
                <a:lnTo>
                  <a:pt x="68701" y="652"/>
                </a:lnTo>
                <a:lnTo>
                  <a:pt x="68626" y="857"/>
                </a:lnTo>
                <a:lnTo>
                  <a:pt x="68589" y="1006"/>
                </a:lnTo>
                <a:lnTo>
                  <a:pt x="68533" y="1174"/>
                </a:lnTo>
                <a:lnTo>
                  <a:pt x="68496" y="1248"/>
                </a:lnTo>
                <a:lnTo>
                  <a:pt x="68459" y="1304"/>
                </a:lnTo>
                <a:lnTo>
                  <a:pt x="68403" y="1341"/>
                </a:lnTo>
                <a:lnTo>
                  <a:pt x="68347" y="1341"/>
                </a:lnTo>
                <a:lnTo>
                  <a:pt x="68291" y="1304"/>
                </a:lnTo>
                <a:lnTo>
                  <a:pt x="68235" y="1229"/>
                </a:lnTo>
                <a:lnTo>
                  <a:pt x="68123" y="1025"/>
                </a:lnTo>
                <a:lnTo>
                  <a:pt x="67993" y="801"/>
                </a:lnTo>
                <a:lnTo>
                  <a:pt x="67919" y="671"/>
                </a:lnTo>
                <a:lnTo>
                  <a:pt x="67788" y="503"/>
                </a:lnTo>
                <a:lnTo>
                  <a:pt x="67714" y="429"/>
                </a:lnTo>
                <a:lnTo>
                  <a:pt x="67677" y="429"/>
                </a:lnTo>
                <a:lnTo>
                  <a:pt x="67677" y="447"/>
                </a:lnTo>
                <a:lnTo>
                  <a:pt x="67658" y="503"/>
                </a:lnTo>
                <a:lnTo>
                  <a:pt x="67695" y="596"/>
                </a:lnTo>
                <a:lnTo>
                  <a:pt x="67733" y="727"/>
                </a:lnTo>
                <a:lnTo>
                  <a:pt x="67844" y="987"/>
                </a:lnTo>
                <a:lnTo>
                  <a:pt x="67937" y="1192"/>
                </a:lnTo>
                <a:lnTo>
                  <a:pt x="68068" y="1416"/>
                </a:lnTo>
                <a:lnTo>
                  <a:pt x="68142" y="1527"/>
                </a:lnTo>
                <a:lnTo>
                  <a:pt x="68235" y="1602"/>
                </a:lnTo>
                <a:lnTo>
                  <a:pt x="68328" y="1658"/>
                </a:lnTo>
                <a:lnTo>
                  <a:pt x="68384" y="1676"/>
                </a:lnTo>
                <a:lnTo>
                  <a:pt x="68440" y="1676"/>
                </a:lnTo>
                <a:lnTo>
                  <a:pt x="68514" y="1658"/>
                </a:lnTo>
                <a:lnTo>
                  <a:pt x="68589" y="1620"/>
                </a:lnTo>
                <a:lnTo>
                  <a:pt x="68645" y="1565"/>
                </a:lnTo>
                <a:lnTo>
                  <a:pt x="68701" y="1490"/>
                </a:lnTo>
                <a:lnTo>
                  <a:pt x="68775" y="1341"/>
                </a:lnTo>
                <a:lnTo>
                  <a:pt x="68831" y="1192"/>
                </a:lnTo>
                <a:lnTo>
                  <a:pt x="68924" y="876"/>
                </a:lnTo>
                <a:lnTo>
                  <a:pt x="68980" y="727"/>
                </a:lnTo>
                <a:lnTo>
                  <a:pt x="69036" y="652"/>
                </a:lnTo>
                <a:lnTo>
                  <a:pt x="69092" y="596"/>
                </a:lnTo>
                <a:lnTo>
                  <a:pt x="69147" y="559"/>
                </a:lnTo>
                <a:lnTo>
                  <a:pt x="69203" y="522"/>
                </a:lnTo>
                <a:lnTo>
                  <a:pt x="69278" y="485"/>
                </a:lnTo>
                <a:lnTo>
                  <a:pt x="69315" y="447"/>
                </a:lnTo>
                <a:lnTo>
                  <a:pt x="69334" y="354"/>
                </a:lnTo>
                <a:lnTo>
                  <a:pt x="69315" y="280"/>
                </a:lnTo>
                <a:lnTo>
                  <a:pt x="69296" y="243"/>
                </a:lnTo>
                <a:lnTo>
                  <a:pt x="69259" y="224"/>
                </a:lnTo>
                <a:lnTo>
                  <a:pt x="69222" y="205"/>
                </a:lnTo>
                <a:close/>
                <a:moveTo>
                  <a:pt x="298" y="1136"/>
                </a:moveTo>
                <a:lnTo>
                  <a:pt x="223" y="1174"/>
                </a:lnTo>
                <a:lnTo>
                  <a:pt x="205" y="1192"/>
                </a:lnTo>
                <a:lnTo>
                  <a:pt x="205" y="1211"/>
                </a:lnTo>
                <a:lnTo>
                  <a:pt x="205" y="1285"/>
                </a:lnTo>
                <a:lnTo>
                  <a:pt x="242" y="1341"/>
                </a:lnTo>
                <a:lnTo>
                  <a:pt x="372" y="1471"/>
                </a:lnTo>
                <a:lnTo>
                  <a:pt x="503" y="1546"/>
                </a:lnTo>
                <a:lnTo>
                  <a:pt x="745" y="1751"/>
                </a:lnTo>
                <a:lnTo>
                  <a:pt x="838" y="1825"/>
                </a:lnTo>
                <a:lnTo>
                  <a:pt x="912" y="1900"/>
                </a:lnTo>
                <a:lnTo>
                  <a:pt x="912" y="1937"/>
                </a:lnTo>
                <a:lnTo>
                  <a:pt x="931" y="1993"/>
                </a:lnTo>
                <a:lnTo>
                  <a:pt x="912" y="2030"/>
                </a:lnTo>
                <a:lnTo>
                  <a:pt x="894" y="2067"/>
                </a:lnTo>
                <a:lnTo>
                  <a:pt x="801" y="2179"/>
                </a:lnTo>
                <a:lnTo>
                  <a:pt x="652" y="2291"/>
                </a:lnTo>
                <a:lnTo>
                  <a:pt x="540" y="2384"/>
                </a:lnTo>
                <a:lnTo>
                  <a:pt x="410" y="2477"/>
                </a:lnTo>
                <a:lnTo>
                  <a:pt x="372" y="2533"/>
                </a:lnTo>
                <a:lnTo>
                  <a:pt x="391" y="2570"/>
                </a:lnTo>
                <a:lnTo>
                  <a:pt x="428" y="2589"/>
                </a:lnTo>
                <a:lnTo>
                  <a:pt x="521" y="2607"/>
                </a:lnTo>
                <a:lnTo>
                  <a:pt x="596" y="2589"/>
                </a:lnTo>
                <a:lnTo>
                  <a:pt x="670" y="2570"/>
                </a:lnTo>
                <a:lnTo>
                  <a:pt x="819" y="2495"/>
                </a:lnTo>
                <a:lnTo>
                  <a:pt x="968" y="2384"/>
                </a:lnTo>
                <a:lnTo>
                  <a:pt x="1080" y="2309"/>
                </a:lnTo>
                <a:lnTo>
                  <a:pt x="1192" y="2179"/>
                </a:lnTo>
                <a:lnTo>
                  <a:pt x="1266" y="2067"/>
                </a:lnTo>
                <a:lnTo>
                  <a:pt x="1285" y="2011"/>
                </a:lnTo>
                <a:lnTo>
                  <a:pt x="1285" y="1956"/>
                </a:lnTo>
                <a:lnTo>
                  <a:pt x="1266" y="1862"/>
                </a:lnTo>
                <a:lnTo>
                  <a:pt x="1192" y="1769"/>
                </a:lnTo>
                <a:lnTo>
                  <a:pt x="1117" y="1676"/>
                </a:lnTo>
                <a:lnTo>
                  <a:pt x="875" y="1471"/>
                </a:lnTo>
                <a:lnTo>
                  <a:pt x="763" y="1378"/>
                </a:lnTo>
                <a:lnTo>
                  <a:pt x="614" y="1248"/>
                </a:lnTo>
                <a:lnTo>
                  <a:pt x="521" y="1192"/>
                </a:lnTo>
                <a:lnTo>
                  <a:pt x="447" y="1155"/>
                </a:lnTo>
                <a:lnTo>
                  <a:pt x="372" y="1136"/>
                </a:lnTo>
                <a:close/>
                <a:moveTo>
                  <a:pt x="92513" y="1174"/>
                </a:moveTo>
                <a:lnTo>
                  <a:pt x="92457" y="1192"/>
                </a:lnTo>
                <a:lnTo>
                  <a:pt x="92364" y="1229"/>
                </a:lnTo>
                <a:lnTo>
                  <a:pt x="92159" y="1397"/>
                </a:lnTo>
                <a:lnTo>
                  <a:pt x="91973" y="1583"/>
                </a:lnTo>
                <a:lnTo>
                  <a:pt x="91843" y="1713"/>
                </a:lnTo>
                <a:lnTo>
                  <a:pt x="91694" y="1844"/>
                </a:lnTo>
                <a:lnTo>
                  <a:pt x="91489" y="2030"/>
                </a:lnTo>
                <a:lnTo>
                  <a:pt x="91415" y="2142"/>
                </a:lnTo>
                <a:lnTo>
                  <a:pt x="91359" y="2235"/>
                </a:lnTo>
                <a:lnTo>
                  <a:pt x="91340" y="2291"/>
                </a:lnTo>
                <a:lnTo>
                  <a:pt x="91340" y="2328"/>
                </a:lnTo>
                <a:lnTo>
                  <a:pt x="91359" y="2365"/>
                </a:lnTo>
                <a:lnTo>
                  <a:pt x="91377" y="2384"/>
                </a:lnTo>
                <a:lnTo>
                  <a:pt x="91564" y="2533"/>
                </a:lnTo>
                <a:lnTo>
                  <a:pt x="91843" y="2737"/>
                </a:lnTo>
                <a:lnTo>
                  <a:pt x="91992" y="2831"/>
                </a:lnTo>
                <a:lnTo>
                  <a:pt x="92122" y="2905"/>
                </a:lnTo>
                <a:lnTo>
                  <a:pt x="92252" y="2942"/>
                </a:lnTo>
                <a:lnTo>
                  <a:pt x="92308" y="2961"/>
                </a:lnTo>
                <a:lnTo>
                  <a:pt x="92346" y="2942"/>
                </a:lnTo>
                <a:lnTo>
                  <a:pt x="92383" y="2924"/>
                </a:lnTo>
                <a:lnTo>
                  <a:pt x="92401" y="2886"/>
                </a:lnTo>
                <a:lnTo>
                  <a:pt x="92383" y="2849"/>
                </a:lnTo>
                <a:lnTo>
                  <a:pt x="92364" y="2793"/>
                </a:lnTo>
                <a:lnTo>
                  <a:pt x="92271" y="2700"/>
                </a:lnTo>
                <a:lnTo>
                  <a:pt x="92141" y="2589"/>
                </a:lnTo>
                <a:lnTo>
                  <a:pt x="91843" y="2384"/>
                </a:lnTo>
                <a:lnTo>
                  <a:pt x="91657" y="2272"/>
                </a:lnTo>
                <a:lnTo>
                  <a:pt x="91899" y="2049"/>
                </a:lnTo>
                <a:lnTo>
                  <a:pt x="92271" y="1695"/>
                </a:lnTo>
                <a:lnTo>
                  <a:pt x="92420" y="1527"/>
                </a:lnTo>
                <a:lnTo>
                  <a:pt x="92532" y="1360"/>
                </a:lnTo>
                <a:lnTo>
                  <a:pt x="92569" y="1304"/>
                </a:lnTo>
                <a:lnTo>
                  <a:pt x="92588" y="1248"/>
                </a:lnTo>
                <a:lnTo>
                  <a:pt x="92569" y="1211"/>
                </a:lnTo>
                <a:lnTo>
                  <a:pt x="92513" y="1174"/>
                </a:lnTo>
                <a:close/>
                <a:moveTo>
                  <a:pt x="91526" y="3333"/>
                </a:moveTo>
                <a:lnTo>
                  <a:pt x="91433" y="3352"/>
                </a:lnTo>
                <a:lnTo>
                  <a:pt x="91415" y="3370"/>
                </a:lnTo>
                <a:lnTo>
                  <a:pt x="91377" y="3389"/>
                </a:lnTo>
                <a:lnTo>
                  <a:pt x="91377" y="3426"/>
                </a:lnTo>
                <a:lnTo>
                  <a:pt x="91377" y="3464"/>
                </a:lnTo>
                <a:lnTo>
                  <a:pt x="91396" y="3482"/>
                </a:lnTo>
                <a:lnTo>
                  <a:pt x="91433" y="3519"/>
                </a:lnTo>
                <a:lnTo>
                  <a:pt x="91545" y="3538"/>
                </a:lnTo>
                <a:lnTo>
                  <a:pt x="91750" y="3575"/>
                </a:lnTo>
                <a:lnTo>
                  <a:pt x="91899" y="3613"/>
                </a:lnTo>
                <a:lnTo>
                  <a:pt x="92029" y="3687"/>
                </a:lnTo>
                <a:lnTo>
                  <a:pt x="92159" y="3761"/>
                </a:lnTo>
                <a:lnTo>
                  <a:pt x="92290" y="3855"/>
                </a:lnTo>
                <a:lnTo>
                  <a:pt x="92085" y="3985"/>
                </a:lnTo>
                <a:lnTo>
                  <a:pt x="91880" y="4097"/>
                </a:lnTo>
                <a:lnTo>
                  <a:pt x="91471" y="4320"/>
                </a:lnTo>
                <a:lnTo>
                  <a:pt x="91340" y="4376"/>
                </a:lnTo>
                <a:lnTo>
                  <a:pt x="91284" y="4413"/>
                </a:lnTo>
                <a:lnTo>
                  <a:pt x="91266" y="4450"/>
                </a:lnTo>
                <a:lnTo>
                  <a:pt x="91247" y="4469"/>
                </a:lnTo>
                <a:lnTo>
                  <a:pt x="91266" y="4525"/>
                </a:lnTo>
                <a:lnTo>
                  <a:pt x="91284" y="4581"/>
                </a:lnTo>
                <a:lnTo>
                  <a:pt x="91322" y="4618"/>
                </a:lnTo>
                <a:lnTo>
                  <a:pt x="91359" y="4618"/>
                </a:lnTo>
                <a:lnTo>
                  <a:pt x="91377" y="4599"/>
                </a:lnTo>
                <a:lnTo>
                  <a:pt x="91657" y="4506"/>
                </a:lnTo>
                <a:lnTo>
                  <a:pt x="91955" y="4376"/>
                </a:lnTo>
                <a:lnTo>
                  <a:pt x="92234" y="4208"/>
                </a:lnTo>
                <a:lnTo>
                  <a:pt x="92364" y="4115"/>
                </a:lnTo>
                <a:lnTo>
                  <a:pt x="92457" y="4022"/>
                </a:lnTo>
                <a:lnTo>
                  <a:pt x="92513" y="3929"/>
                </a:lnTo>
                <a:lnTo>
                  <a:pt x="92532" y="3873"/>
                </a:lnTo>
                <a:lnTo>
                  <a:pt x="92532" y="3836"/>
                </a:lnTo>
                <a:lnTo>
                  <a:pt x="92513" y="3743"/>
                </a:lnTo>
                <a:lnTo>
                  <a:pt x="92439" y="3668"/>
                </a:lnTo>
                <a:lnTo>
                  <a:pt x="92364" y="3613"/>
                </a:lnTo>
                <a:lnTo>
                  <a:pt x="92271" y="3538"/>
                </a:lnTo>
                <a:lnTo>
                  <a:pt x="92048" y="3445"/>
                </a:lnTo>
                <a:lnTo>
                  <a:pt x="91899" y="3389"/>
                </a:lnTo>
                <a:lnTo>
                  <a:pt x="91657" y="3352"/>
                </a:lnTo>
                <a:lnTo>
                  <a:pt x="91526" y="3333"/>
                </a:lnTo>
                <a:close/>
                <a:moveTo>
                  <a:pt x="1545" y="2775"/>
                </a:moveTo>
                <a:lnTo>
                  <a:pt x="1489" y="2793"/>
                </a:lnTo>
                <a:lnTo>
                  <a:pt x="1173" y="3017"/>
                </a:lnTo>
                <a:lnTo>
                  <a:pt x="950" y="3147"/>
                </a:lnTo>
                <a:lnTo>
                  <a:pt x="726" y="3296"/>
                </a:lnTo>
                <a:lnTo>
                  <a:pt x="521" y="3464"/>
                </a:lnTo>
                <a:lnTo>
                  <a:pt x="428" y="3557"/>
                </a:lnTo>
                <a:lnTo>
                  <a:pt x="354" y="3631"/>
                </a:lnTo>
                <a:lnTo>
                  <a:pt x="298" y="3724"/>
                </a:lnTo>
                <a:lnTo>
                  <a:pt x="261" y="3817"/>
                </a:lnTo>
                <a:lnTo>
                  <a:pt x="261" y="3892"/>
                </a:lnTo>
                <a:lnTo>
                  <a:pt x="261" y="3985"/>
                </a:lnTo>
                <a:lnTo>
                  <a:pt x="317" y="4059"/>
                </a:lnTo>
                <a:lnTo>
                  <a:pt x="372" y="4134"/>
                </a:lnTo>
                <a:lnTo>
                  <a:pt x="559" y="4283"/>
                </a:lnTo>
                <a:lnTo>
                  <a:pt x="745" y="4413"/>
                </a:lnTo>
                <a:lnTo>
                  <a:pt x="912" y="4506"/>
                </a:lnTo>
                <a:lnTo>
                  <a:pt x="1024" y="4562"/>
                </a:lnTo>
                <a:lnTo>
                  <a:pt x="1136" y="4599"/>
                </a:lnTo>
                <a:lnTo>
                  <a:pt x="1229" y="4637"/>
                </a:lnTo>
                <a:lnTo>
                  <a:pt x="1359" y="4637"/>
                </a:lnTo>
                <a:lnTo>
                  <a:pt x="1378" y="4618"/>
                </a:lnTo>
                <a:lnTo>
                  <a:pt x="1359" y="4599"/>
                </a:lnTo>
                <a:lnTo>
                  <a:pt x="1322" y="4525"/>
                </a:lnTo>
                <a:lnTo>
                  <a:pt x="1192" y="4413"/>
                </a:lnTo>
                <a:lnTo>
                  <a:pt x="931" y="4264"/>
                </a:lnTo>
                <a:lnTo>
                  <a:pt x="801" y="4171"/>
                </a:lnTo>
                <a:lnTo>
                  <a:pt x="689" y="4078"/>
                </a:lnTo>
                <a:lnTo>
                  <a:pt x="614" y="3985"/>
                </a:lnTo>
                <a:lnTo>
                  <a:pt x="577" y="3929"/>
                </a:lnTo>
                <a:lnTo>
                  <a:pt x="577" y="3892"/>
                </a:lnTo>
                <a:lnTo>
                  <a:pt x="577" y="3836"/>
                </a:lnTo>
                <a:lnTo>
                  <a:pt x="596" y="3780"/>
                </a:lnTo>
                <a:lnTo>
                  <a:pt x="633" y="3724"/>
                </a:lnTo>
                <a:lnTo>
                  <a:pt x="707" y="3668"/>
                </a:lnTo>
                <a:lnTo>
                  <a:pt x="856" y="3557"/>
                </a:lnTo>
                <a:lnTo>
                  <a:pt x="1005" y="3445"/>
                </a:lnTo>
                <a:lnTo>
                  <a:pt x="1322" y="3240"/>
                </a:lnTo>
                <a:lnTo>
                  <a:pt x="1508" y="3128"/>
                </a:lnTo>
                <a:lnTo>
                  <a:pt x="1601" y="3054"/>
                </a:lnTo>
                <a:lnTo>
                  <a:pt x="1638" y="3017"/>
                </a:lnTo>
                <a:lnTo>
                  <a:pt x="1657" y="2980"/>
                </a:lnTo>
                <a:lnTo>
                  <a:pt x="1657" y="2905"/>
                </a:lnTo>
                <a:lnTo>
                  <a:pt x="1638" y="2812"/>
                </a:lnTo>
                <a:lnTo>
                  <a:pt x="1620" y="2775"/>
                </a:lnTo>
                <a:close/>
                <a:moveTo>
                  <a:pt x="335" y="5027"/>
                </a:moveTo>
                <a:lnTo>
                  <a:pt x="298" y="5046"/>
                </a:lnTo>
                <a:lnTo>
                  <a:pt x="279" y="5065"/>
                </a:lnTo>
                <a:lnTo>
                  <a:pt x="261" y="5102"/>
                </a:lnTo>
                <a:lnTo>
                  <a:pt x="279" y="5158"/>
                </a:lnTo>
                <a:lnTo>
                  <a:pt x="298" y="5195"/>
                </a:lnTo>
                <a:lnTo>
                  <a:pt x="354" y="5232"/>
                </a:lnTo>
                <a:lnTo>
                  <a:pt x="484" y="5325"/>
                </a:lnTo>
                <a:lnTo>
                  <a:pt x="633" y="5400"/>
                </a:lnTo>
                <a:lnTo>
                  <a:pt x="950" y="5549"/>
                </a:lnTo>
                <a:lnTo>
                  <a:pt x="1173" y="5642"/>
                </a:lnTo>
                <a:lnTo>
                  <a:pt x="1043" y="5791"/>
                </a:lnTo>
                <a:lnTo>
                  <a:pt x="894" y="5921"/>
                </a:lnTo>
                <a:lnTo>
                  <a:pt x="596" y="6163"/>
                </a:lnTo>
                <a:lnTo>
                  <a:pt x="484" y="6275"/>
                </a:lnTo>
                <a:lnTo>
                  <a:pt x="447" y="6312"/>
                </a:lnTo>
                <a:lnTo>
                  <a:pt x="447" y="6349"/>
                </a:lnTo>
                <a:lnTo>
                  <a:pt x="447" y="6368"/>
                </a:lnTo>
                <a:lnTo>
                  <a:pt x="484" y="6368"/>
                </a:lnTo>
                <a:lnTo>
                  <a:pt x="652" y="6349"/>
                </a:lnTo>
                <a:lnTo>
                  <a:pt x="745" y="6312"/>
                </a:lnTo>
                <a:lnTo>
                  <a:pt x="894" y="6219"/>
                </a:lnTo>
                <a:lnTo>
                  <a:pt x="1043" y="6089"/>
                </a:lnTo>
                <a:lnTo>
                  <a:pt x="1210" y="5940"/>
                </a:lnTo>
                <a:lnTo>
                  <a:pt x="1359" y="5809"/>
                </a:lnTo>
                <a:lnTo>
                  <a:pt x="1452" y="5661"/>
                </a:lnTo>
                <a:lnTo>
                  <a:pt x="1471" y="5605"/>
                </a:lnTo>
                <a:lnTo>
                  <a:pt x="1471" y="5549"/>
                </a:lnTo>
                <a:lnTo>
                  <a:pt x="1452" y="5512"/>
                </a:lnTo>
                <a:lnTo>
                  <a:pt x="1415" y="5474"/>
                </a:lnTo>
                <a:lnTo>
                  <a:pt x="1173" y="5344"/>
                </a:lnTo>
                <a:lnTo>
                  <a:pt x="819" y="5158"/>
                </a:lnTo>
                <a:lnTo>
                  <a:pt x="633" y="5083"/>
                </a:lnTo>
                <a:lnTo>
                  <a:pt x="465" y="5027"/>
                </a:lnTo>
                <a:close/>
                <a:moveTo>
                  <a:pt x="92439" y="5102"/>
                </a:moveTo>
                <a:lnTo>
                  <a:pt x="92383" y="5121"/>
                </a:lnTo>
                <a:lnTo>
                  <a:pt x="92159" y="5251"/>
                </a:lnTo>
                <a:lnTo>
                  <a:pt x="91843" y="5437"/>
                </a:lnTo>
                <a:lnTo>
                  <a:pt x="91675" y="5530"/>
                </a:lnTo>
                <a:lnTo>
                  <a:pt x="91545" y="5642"/>
                </a:lnTo>
                <a:lnTo>
                  <a:pt x="91433" y="5735"/>
                </a:lnTo>
                <a:lnTo>
                  <a:pt x="91396" y="5791"/>
                </a:lnTo>
                <a:lnTo>
                  <a:pt x="91377" y="5828"/>
                </a:lnTo>
                <a:lnTo>
                  <a:pt x="91377" y="5884"/>
                </a:lnTo>
                <a:lnTo>
                  <a:pt x="91377" y="5921"/>
                </a:lnTo>
                <a:lnTo>
                  <a:pt x="91433" y="6014"/>
                </a:lnTo>
                <a:lnTo>
                  <a:pt x="91508" y="6089"/>
                </a:lnTo>
                <a:lnTo>
                  <a:pt x="91601" y="6163"/>
                </a:lnTo>
                <a:lnTo>
                  <a:pt x="91806" y="6312"/>
                </a:lnTo>
                <a:lnTo>
                  <a:pt x="91992" y="6405"/>
                </a:lnTo>
                <a:lnTo>
                  <a:pt x="92122" y="6498"/>
                </a:lnTo>
                <a:lnTo>
                  <a:pt x="92308" y="6610"/>
                </a:lnTo>
                <a:lnTo>
                  <a:pt x="92420" y="6647"/>
                </a:lnTo>
                <a:lnTo>
                  <a:pt x="92513" y="6647"/>
                </a:lnTo>
                <a:lnTo>
                  <a:pt x="92532" y="6629"/>
                </a:lnTo>
                <a:lnTo>
                  <a:pt x="92550" y="6591"/>
                </a:lnTo>
                <a:lnTo>
                  <a:pt x="92532" y="6536"/>
                </a:lnTo>
                <a:lnTo>
                  <a:pt x="92532" y="6498"/>
                </a:lnTo>
                <a:lnTo>
                  <a:pt x="92495" y="6442"/>
                </a:lnTo>
                <a:lnTo>
                  <a:pt x="92401" y="6349"/>
                </a:lnTo>
                <a:lnTo>
                  <a:pt x="92290" y="6256"/>
                </a:lnTo>
                <a:lnTo>
                  <a:pt x="92141" y="6163"/>
                </a:lnTo>
                <a:lnTo>
                  <a:pt x="91843" y="6014"/>
                </a:lnTo>
                <a:lnTo>
                  <a:pt x="91638" y="5903"/>
                </a:lnTo>
                <a:lnTo>
                  <a:pt x="92252" y="5400"/>
                </a:lnTo>
                <a:lnTo>
                  <a:pt x="92401" y="5214"/>
                </a:lnTo>
                <a:lnTo>
                  <a:pt x="92439" y="5158"/>
                </a:lnTo>
                <a:lnTo>
                  <a:pt x="92457" y="5121"/>
                </a:lnTo>
                <a:lnTo>
                  <a:pt x="92439" y="5102"/>
                </a:lnTo>
                <a:close/>
                <a:moveTo>
                  <a:pt x="1192" y="6833"/>
                </a:moveTo>
                <a:lnTo>
                  <a:pt x="1061" y="6908"/>
                </a:lnTo>
                <a:lnTo>
                  <a:pt x="931" y="6964"/>
                </a:lnTo>
                <a:lnTo>
                  <a:pt x="782" y="7057"/>
                </a:lnTo>
                <a:lnTo>
                  <a:pt x="652" y="7150"/>
                </a:lnTo>
                <a:lnTo>
                  <a:pt x="540" y="7243"/>
                </a:lnTo>
                <a:lnTo>
                  <a:pt x="447" y="7336"/>
                </a:lnTo>
                <a:lnTo>
                  <a:pt x="428" y="7392"/>
                </a:lnTo>
                <a:lnTo>
                  <a:pt x="410" y="7448"/>
                </a:lnTo>
                <a:lnTo>
                  <a:pt x="391" y="7522"/>
                </a:lnTo>
                <a:lnTo>
                  <a:pt x="410" y="7578"/>
                </a:lnTo>
                <a:lnTo>
                  <a:pt x="428" y="7634"/>
                </a:lnTo>
                <a:lnTo>
                  <a:pt x="465" y="7708"/>
                </a:lnTo>
                <a:lnTo>
                  <a:pt x="521" y="7783"/>
                </a:lnTo>
                <a:lnTo>
                  <a:pt x="596" y="7857"/>
                </a:lnTo>
                <a:lnTo>
                  <a:pt x="782" y="8006"/>
                </a:lnTo>
                <a:lnTo>
                  <a:pt x="1061" y="8211"/>
                </a:lnTo>
                <a:lnTo>
                  <a:pt x="1192" y="8286"/>
                </a:lnTo>
                <a:lnTo>
                  <a:pt x="1303" y="8304"/>
                </a:lnTo>
                <a:lnTo>
                  <a:pt x="1322" y="8304"/>
                </a:lnTo>
                <a:lnTo>
                  <a:pt x="1341" y="8286"/>
                </a:lnTo>
                <a:lnTo>
                  <a:pt x="1341" y="8230"/>
                </a:lnTo>
                <a:lnTo>
                  <a:pt x="1322" y="8174"/>
                </a:lnTo>
                <a:lnTo>
                  <a:pt x="1303" y="8099"/>
                </a:lnTo>
                <a:lnTo>
                  <a:pt x="1247" y="8044"/>
                </a:lnTo>
                <a:lnTo>
                  <a:pt x="1136" y="7932"/>
                </a:lnTo>
                <a:lnTo>
                  <a:pt x="894" y="7746"/>
                </a:lnTo>
                <a:lnTo>
                  <a:pt x="801" y="7653"/>
                </a:lnTo>
                <a:lnTo>
                  <a:pt x="763" y="7597"/>
                </a:lnTo>
                <a:lnTo>
                  <a:pt x="745" y="7541"/>
                </a:lnTo>
                <a:lnTo>
                  <a:pt x="763" y="7504"/>
                </a:lnTo>
                <a:lnTo>
                  <a:pt x="782" y="7448"/>
                </a:lnTo>
                <a:lnTo>
                  <a:pt x="838" y="7392"/>
                </a:lnTo>
                <a:lnTo>
                  <a:pt x="912" y="7336"/>
                </a:lnTo>
                <a:lnTo>
                  <a:pt x="1043" y="7280"/>
                </a:lnTo>
                <a:lnTo>
                  <a:pt x="1229" y="7169"/>
                </a:lnTo>
                <a:lnTo>
                  <a:pt x="1303" y="7113"/>
                </a:lnTo>
                <a:lnTo>
                  <a:pt x="1378" y="7057"/>
                </a:lnTo>
                <a:lnTo>
                  <a:pt x="1415" y="7001"/>
                </a:lnTo>
                <a:lnTo>
                  <a:pt x="1415" y="6927"/>
                </a:lnTo>
                <a:lnTo>
                  <a:pt x="1378" y="6871"/>
                </a:lnTo>
                <a:lnTo>
                  <a:pt x="1322" y="6833"/>
                </a:lnTo>
                <a:close/>
                <a:moveTo>
                  <a:pt x="91433" y="7094"/>
                </a:moveTo>
                <a:lnTo>
                  <a:pt x="91415" y="7113"/>
                </a:lnTo>
                <a:lnTo>
                  <a:pt x="91396" y="7150"/>
                </a:lnTo>
                <a:lnTo>
                  <a:pt x="91415" y="7187"/>
                </a:lnTo>
                <a:lnTo>
                  <a:pt x="91508" y="7280"/>
                </a:lnTo>
                <a:lnTo>
                  <a:pt x="91619" y="7411"/>
                </a:lnTo>
                <a:lnTo>
                  <a:pt x="91768" y="7541"/>
                </a:lnTo>
                <a:lnTo>
                  <a:pt x="92085" y="7764"/>
                </a:lnTo>
                <a:lnTo>
                  <a:pt x="92252" y="7895"/>
                </a:lnTo>
                <a:lnTo>
                  <a:pt x="91806" y="8062"/>
                </a:lnTo>
                <a:lnTo>
                  <a:pt x="91582" y="8137"/>
                </a:lnTo>
                <a:lnTo>
                  <a:pt x="91377" y="8230"/>
                </a:lnTo>
                <a:lnTo>
                  <a:pt x="91229" y="8286"/>
                </a:lnTo>
                <a:lnTo>
                  <a:pt x="91173" y="8323"/>
                </a:lnTo>
                <a:lnTo>
                  <a:pt x="91154" y="8342"/>
                </a:lnTo>
                <a:lnTo>
                  <a:pt x="91135" y="8379"/>
                </a:lnTo>
                <a:lnTo>
                  <a:pt x="91135" y="8435"/>
                </a:lnTo>
                <a:lnTo>
                  <a:pt x="91154" y="8490"/>
                </a:lnTo>
                <a:lnTo>
                  <a:pt x="91191" y="8528"/>
                </a:lnTo>
                <a:lnTo>
                  <a:pt x="91247" y="8528"/>
                </a:lnTo>
                <a:lnTo>
                  <a:pt x="91973" y="8248"/>
                </a:lnTo>
                <a:lnTo>
                  <a:pt x="92252" y="8155"/>
                </a:lnTo>
                <a:lnTo>
                  <a:pt x="92401" y="8099"/>
                </a:lnTo>
                <a:lnTo>
                  <a:pt x="92457" y="8062"/>
                </a:lnTo>
                <a:lnTo>
                  <a:pt x="92495" y="8044"/>
                </a:lnTo>
                <a:lnTo>
                  <a:pt x="92532" y="7951"/>
                </a:lnTo>
                <a:lnTo>
                  <a:pt x="92532" y="7876"/>
                </a:lnTo>
                <a:lnTo>
                  <a:pt x="92495" y="7802"/>
                </a:lnTo>
                <a:lnTo>
                  <a:pt x="92439" y="7727"/>
                </a:lnTo>
                <a:lnTo>
                  <a:pt x="92271" y="7615"/>
                </a:lnTo>
                <a:lnTo>
                  <a:pt x="92104" y="7504"/>
                </a:lnTo>
                <a:lnTo>
                  <a:pt x="91973" y="7392"/>
                </a:lnTo>
                <a:lnTo>
                  <a:pt x="91750" y="7224"/>
                </a:lnTo>
                <a:lnTo>
                  <a:pt x="91657" y="7150"/>
                </a:lnTo>
                <a:lnTo>
                  <a:pt x="91545" y="7113"/>
                </a:lnTo>
                <a:lnTo>
                  <a:pt x="91471" y="7094"/>
                </a:lnTo>
                <a:close/>
                <a:moveTo>
                  <a:pt x="279" y="8286"/>
                </a:moveTo>
                <a:lnTo>
                  <a:pt x="205" y="8304"/>
                </a:lnTo>
                <a:lnTo>
                  <a:pt x="112" y="8360"/>
                </a:lnTo>
                <a:lnTo>
                  <a:pt x="93" y="8379"/>
                </a:lnTo>
                <a:lnTo>
                  <a:pt x="93" y="8416"/>
                </a:lnTo>
                <a:lnTo>
                  <a:pt x="112" y="8472"/>
                </a:lnTo>
                <a:lnTo>
                  <a:pt x="168" y="8509"/>
                </a:lnTo>
                <a:lnTo>
                  <a:pt x="1229" y="9272"/>
                </a:lnTo>
                <a:lnTo>
                  <a:pt x="912" y="9514"/>
                </a:lnTo>
                <a:lnTo>
                  <a:pt x="596" y="9738"/>
                </a:lnTo>
                <a:lnTo>
                  <a:pt x="521" y="9794"/>
                </a:lnTo>
                <a:lnTo>
                  <a:pt x="372" y="9887"/>
                </a:lnTo>
                <a:lnTo>
                  <a:pt x="317" y="9943"/>
                </a:lnTo>
                <a:lnTo>
                  <a:pt x="279" y="9999"/>
                </a:lnTo>
                <a:lnTo>
                  <a:pt x="279" y="10017"/>
                </a:lnTo>
                <a:lnTo>
                  <a:pt x="279" y="10036"/>
                </a:lnTo>
                <a:lnTo>
                  <a:pt x="335" y="10054"/>
                </a:lnTo>
                <a:lnTo>
                  <a:pt x="391" y="10073"/>
                </a:lnTo>
                <a:lnTo>
                  <a:pt x="447" y="10054"/>
                </a:lnTo>
                <a:lnTo>
                  <a:pt x="577" y="10017"/>
                </a:lnTo>
                <a:lnTo>
                  <a:pt x="726" y="9943"/>
                </a:lnTo>
                <a:lnTo>
                  <a:pt x="894" y="9831"/>
                </a:lnTo>
                <a:lnTo>
                  <a:pt x="1192" y="9626"/>
                </a:lnTo>
                <a:lnTo>
                  <a:pt x="1378" y="9459"/>
                </a:lnTo>
                <a:lnTo>
                  <a:pt x="1489" y="9347"/>
                </a:lnTo>
                <a:lnTo>
                  <a:pt x="1527" y="9291"/>
                </a:lnTo>
                <a:lnTo>
                  <a:pt x="1527" y="9254"/>
                </a:lnTo>
                <a:lnTo>
                  <a:pt x="1508" y="9217"/>
                </a:lnTo>
                <a:lnTo>
                  <a:pt x="1471" y="9179"/>
                </a:lnTo>
                <a:lnTo>
                  <a:pt x="1341" y="9049"/>
                </a:lnTo>
                <a:lnTo>
                  <a:pt x="1117" y="8881"/>
                </a:lnTo>
                <a:lnTo>
                  <a:pt x="894" y="8732"/>
                </a:lnTo>
                <a:lnTo>
                  <a:pt x="596" y="8472"/>
                </a:lnTo>
                <a:lnTo>
                  <a:pt x="428" y="8342"/>
                </a:lnTo>
                <a:lnTo>
                  <a:pt x="354" y="8304"/>
                </a:lnTo>
                <a:lnTo>
                  <a:pt x="279" y="8286"/>
                </a:lnTo>
                <a:close/>
                <a:moveTo>
                  <a:pt x="92327" y="8993"/>
                </a:moveTo>
                <a:lnTo>
                  <a:pt x="92252" y="9030"/>
                </a:lnTo>
                <a:lnTo>
                  <a:pt x="92048" y="9123"/>
                </a:lnTo>
                <a:lnTo>
                  <a:pt x="91843" y="9272"/>
                </a:lnTo>
                <a:lnTo>
                  <a:pt x="91638" y="9440"/>
                </a:lnTo>
                <a:lnTo>
                  <a:pt x="91415" y="9645"/>
                </a:lnTo>
                <a:lnTo>
                  <a:pt x="91340" y="9719"/>
                </a:lnTo>
                <a:lnTo>
                  <a:pt x="91303" y="9794"/>
                </a:lnTo>
                <a:lnTo>
                  <a:pt x="91303" y="9868"/>
                </a:lnTo>
                <a:lnTo>
                  <a:pt x="91340" y="9943"/>
                </a:lnTo>
                <a:lnTo>
                  <a:pt x="91415" y="10036"/>
                </a:lnTo>
                <a:lnTo>
                  <a:pt x="91564" y="10129"/>
                </a:lnTo>
                <a:lnTo>
                  <a:pt x="91731" y="10222"/>
                </a:lnTo>
                <a:lnTo>
                  <a:pt x="92029" y="10371"/>
                </a:lnTo>
                <a:lnTo>
                  <a:pt x="92178" y="10427"/>
                </a:lnTo>
                <a:lnTo>
                  <a:pt x="92290" y="10445"/>
                </a:lnTo>
                <a:lnTo>
                  <a:pt x="92327" y="10445"/>
                </a:lnTo>
                <a:lnTo>
                  <a:pt x="92346" y="10427"/>
                </a:lnTo>
                <a:lnTo>
                  <a:pt x="92364" y="10371"/>
                </a:lnTo>
                <a:lnTo>
                  <a:pt x="92346" y="10315"/>
                </a:lnTo>
                <a:lnTo>
                  <a:pt x="92308" y="10241"/>
                </a:lnTo>
                <a:lnTo>
                  <a:pt x="92234" y="10166"/>
                </a:lnTo>
                <a:lnTo>
                  <a:pt x="92122" y="10110"/>
                </a:lnTo>
                <a:lnTo>
                  <a:pt x="91992" y="10036"/>
                </a:lnTo>
                <a:lnTo>
                  <a:pt x="91564" y="9831"/>
                </a:lnTo>
                <a:lnTo>
                  <a:pt x="91787" y="9663"/>
                </a:lnTo>
                <a:lnTo>
                  <a:pt x="92010" y="9477"/>
                </a:lnTo>
                <a:lnTo>
                  <a:pt x="92215" y="9272"/>
                </a:lnTo>
                <a:lnTo>
                  <a:pt x="92308" y="9161"/>
                </a:lnTo>
                <a:lnTo>
                  <a:pt x="92383" y="9049"/>
                </a:lnTo>
                <a:lnTo>
                  <a:pt x="92401" y="8993"/>
                </a:lnTo>
                <a:close/>
                <a:moveTo>
                  <a:pt x="1434" y="10296"/>
                </a:moveTo>
                <a:lnTo>
                  <a:pt x="1322" y="10315"/>
                </a:lnTo>
                <a:lnTo>
                  <a:pt x="1247" y="10334"/>
                </a:lnTo>
                <a:lnTo>
                  <a:pt x="1136" y="10371"/>
                </a:lnTo>
                <a:lnTo>
                  <a:pt x="1043" y="10445"/>
                </a:lnTo>
                <a:lnTo>
                  <a:pt x="838" y="10613"/>
                </a:lnTo>
                <a:lnTo>
                  <a:pt x="521" y="10799"/>
                </a:lnTo>
                <a:lnTo>
                  <a:pt x="335" y="10929"/>
                </a:lnTo>
                <a:lnTo>
                  <a:pt x="279" y="10985"/>
                </a:lnTo>
                <a:lnTo>
                  <a:pt x="242" y="11041"/>
                </a:lnTo>
                <a:lnTo>
                  <a:pt x="205" y="11116"/>
                </a:lnTo>
                <a:lnTo>
                  <a:pt x="205" y="11171"/>
                </a:lnTo>
                <a:lnTo>
                  <a:pt x="205" y="11209"/>
                </a:lnTo>
                <a:lnTo>
                  <a:pt x="223" y="11246"/>
                </a:lnTo>
                <a:lnTo>
                  <a:pt x="279" y="11339"/>
                </a:lnTo>
                <a:lnTo>
                  <a:pt x="391" y="11432"/>
                </a:lnTo>
                <a:lnTo>
                  <a:pt x="559" y="11581"/>
                </a:lnTo>
                <a:lnTo>
                  <a:pt x="856" y="11786"/>
                </a:lnTo>
                <a:lnTo>
                  <a:pt x="1024" y="11879"/>
                </a:lnTo>
                <a:lnTo>
                  <a:pt x="1173" y="11935"/>
                </a:lnTo>
                <a:lnTo>
                  <a:pt x="1285" y="11972"/>
                </a:lnTo>
                <a:lnTo>
                  <a:pt x="1322" y="11953"/>
                </a:lnTo>
                <a:lnTo>
                  <a:pt x="1359" y="11935"/>
                </a:lnTo>
                <a:lnTo>
                  <a:pt x="1359" y="11898"/>
                </a:lnTo>
                <a:lnTo>
                  <a:pt x="1359" y="11860"/>
                </a:lnTo>
                <a:lnTo>
                  <a:pt x="1285" y="11767"/>
                </a:lnTo>
                <a:lnTo>
                  <a:pt x="1173" y="11674"/>
                </a:lnTo>
                <a:lnTo>
                  <a:pt x="1043" y="11544"/>
                </a:lnTo>
                <a:lnTo>
                  <a:pt x="726" y="11320"/>
                </a:lnTo>
                <a:lnTo>
                  <a:pt x="521" y="11171"/>
                </a:lnTo>
                <a:lnTo>
                  <a:pt x="782" y="11004"/>
                </a:lnTo>
                <a:lnTo>
                  <a:pt x="1061" y="10836"/>
                </a:lnTo>
                <a:lnTo>
                  <a:pt x="1192" y="10743"/>
                </a:lnTo>
                <a:lnTo>
                  <a:pt x="1322" y="10632"/>
                </a:lnTo>
                <a:lnTo>
                  <a:pt x="1434" y="10520"/>
                </a:lnTo>
                <a:lnTo>
                  <a:pt x="1508" y="10408"/>
                </a:lnTo>
                <a:lnTo>
                  <a:pt x="1545" y="10352"/>
                </a:lnTo>
                <a:lnTo>
                  <a:pt x="1527" y="10315"/>
                </a:lnTo>
                <a:lnTo>
                  <a:pt x="1489" y="10296"/>
                </a:lnTo>
                <a:close/>
                <a:moveTo>
                  <a:pt x="91322" y="10855"/>
                </a:moveTo>
                <a:lnTo>
                  <a:pt x="91284" y="10874"/>
                </a:lnTo>
                <a:lnTo>
                  <a:pt x="91266" y="10874"/>
                </a:lnTo>
                <a:lnTo>
                  <a:pt x="91266" y="10911"/>
                </a:lnTo>
                <a:lnTo>
                  <a:pt x="91284" y="10929"/>
                </a:lnTo>
                <a:lnTo>
                  <a:pt x="91377" y="11004"/>
                </a:lnTo>
                <a:lnTo>
                  <a:pt x="91675" y="11171"/>
                </a:lnTo>
                <a:lnTo>
                  <a:pt x="92178" y="11395"/>
                </a:lnTo>
                <a:lnTo>
                  <a:pt x="91973" y="11507"/>
                </a:lnTo>
                <a:lnTo>
                  <a:pt x="91768" y="11618"/>
                </a:lnTo>
                <a:lnTo>
                  <a:pt x="91582" y="11767"/>
                </a:lnTo>
                <a:lnTo>
                  <a:pt x="91396" y="11916"/>
                </a:lnTo>
                <a:lnTo>
                  <a:pt x="91229" y="12084"/>
                </a:lnTo>
                <a:lnTo>
                  <a:pt x="91154" y="12177"/>
                </a:lnTo>
                <a:lnTo>
                  <a:pt x="91117" y="12214"/>
                </a:lnTo>
                <a:lnTo>
                  <a:pt x="91117" y="12251"/>
                </a:lnTo>
                <a:lnTo>
                  <a:pt x="91117" y="12326"/>
                </a:lnTo>
                <a:lnTo>
                  <a:pt x="91135" y="12382"/>
                </a:lnTo>
                <a:lnTo>
                  <a:pt x="91154" y="12400"/>
                </a:lnTo>
                <a:lnTo>
                  <a:pt x="91173" y="12419"/>
                </a:lnTo>
                <a:lnTo>
                  <a:pt x="91210" y="12419"/>
                </a:lnTo>
                <a:lnTo>
                  <a:pt x="91247" y="12400"/>
                </a:lnTo>
                <a:lnTo>
                  <a:pt x="91396" y="12270"/>
                </a:lnTo>
                <a:lnTo>
                  <a:pt x="91545" y="12158"/>
                </a:lnTo>
                <a:lnTo>
                  <a:pt x="91675" y="12028"/>
                </a:lnTo>
                <a:lnTo>
                  <a:pt x="91824" y="11898"/>
                </a:lnTo>
                <a:lnTo>
                  <a:pt x="91992" y="11804"/>
                </a:lnTo>
                <a:lnTo>
                  <a:pt x="92215" y="11693"/>
                </a:lnTo>
                <a:lnTo>
                  <a:pt x="92420" y="11562"/>
                </a:lnTo>
                <a:lnTo>
                  <a:pt x="92495" y="11507"/>
                </a:lnTo>
                <a:lnTo>
                  <a:pt x="92532" y="11451"/>
                </a:lnTo>
                <a:lnTo>
                  <a:pt x="92532" y="11395"/>
                </a:lnTo>
                <a:lnTo>
                  <a:pt x="92513" y="11339"/>
                </a:lnTo>
                <a:lnTo>
                  <a:pt x="92457" y="11265"/>
                </a:lnTo>
                <a:lnTo>
                  <a:pt x="92383" y="11209"/>
                </a:lnTo>
                <a:lnTo>
                  <a:pt x="92178" y="11116"/>
                </a:lnTo>
                <a:lnTo>
                  <a:pt x="91936" y="11004"/>
                </a:lnTo>
                <a:lnTo>
                  <a:pt x="91694" y="10929"/>
                </a:lnTo>
                <a:lnTo>
                  <a:pt x="91489" y="10892"/>
                </a:lnTo>
                <a:lnTo>
                  <a:pt x="91322" y="10855"/>
                </a:lnTo>
                <a:close/>
                <a:moveTo>
                  <a:pt x="261" y="12158"/>
                </a:moveTo>
                <a:lnTo>
                  <a:pt x="242" y="12195"/>
                </a:lnTo>
                <a:lnTo>
                  <a:pt x="223" y="12233"/>
                </a:lnTo>
                <a:lnTo>
                  <a:pt x="223" y="12307"/>
                </a:lnTo>
                <a:lnTo>
                  <a:pt x="242" y="12344"/>
                </a:lnTo>
                <a:lnTo>
                  <a:pt x="279" y="12400"/>
                </a:lnTo>
                <a:lnTo>
                  <a:pt x="372" y="12512"/>
                </a:lnTo>
                <a:lnTo>
                  <a:pt x="503" y="12624"/>
                </a:lnTo>
                <a:lnTo>
                  <a:pt x="670" y="12717"/>
                </a:lnTo>
                <a:lnTo>
                  <a:pt x="1005" y="12922"/>
                </a:lnTo>
                <a:lnTo>
                  <a:pt x="1229" y="13052"/>
                </a:lnTo>
                <a:lnTo>
                  <a:pt x="1117" y="13126"/>
                </a:lnTo>
                <a:lnTo>
                  <a:pt x="1005" y="13201"/>
                </a:lnTo>
                <a:lnTo>
                  <a:pt x="726" y="13331"/>
                </a:lnTo>
                <a:lnTo>
                  <a:pt x="577" y="13406"/>
                </a:lnTo>
                <a:lnTo>
                  <a:pt x="465" y="13480"/>
                </a:lnTo>
                <a:lnTo>
                  <a:pt x="354" y="13573"/>
                </a:lnTo>
                <a:lnTo>
                  <a:pt x="279" y="13666"/>
                </a:lnTo>
                <a:lnTo>
                  <a:pt x="279" y="13685"/>
                </a:lnTo>
                <a:lnTo>
                  <a:pt x="279" y="13704"/>
                </a:lnTo>
                <a:lnTo>
                  <a:pt x="317" y="13722"/>
                </a:lnTo>
                <a:lnTo>
                  <a:pt x="465" y="13722"/>
                </a:lnTo>
                <a:lnTo>
                  <a:pt x="633" y="13685"/>
                </a:lnTo>
                <a:lnTo>
                  <a:pt x="726" y="13666"/>
                </a:lnTo>
                <a:lnTo>
                  <a:pt x="875" y="13610"/>
                </a:lnTo>
                <a:lnTo>
                  <a:pt x="1024" y="13536"/>
                </a:lnTo>
                <a:lnTo>
                  <a:pt x="1303" y="13350"/>
                </a:lnTo>
                <a:lnTo>
                  <a:pt x="1434" y="13257"/>
                </a:lnTo>
                <a:lnTo>
                  <a:pt x="1527" y="13164"/>
                </a:lnTo>
                <a:lnTo>
                  <a:pt x="1545" y="13108"/>
                </a:lnTo>
                <a:lnTo>
                  <a:pt x="1564" y="13052"/>
                </a:lnTo>
                <a:lnTo>
                  <a:pt x="1564" y="12977"/>
                </a:lnTo>
                <a:lnTo>
                  <a:pt x="1527" y="12903"/>
                </a:lnTo>
                <a:lnTo>
                  <a:pt x="1489" y="12847"/>
                </a:lnTo>
                <a:lnTo>
                  <a:pt x="1415" y="12791"/>
                </a:lnTo>
                <a:lnTo>
                  <a:pt x="1247" y="12680"/>
                </a:lnTo>
                <a:lnTo>
                  <a:pt x="912" y="12475"/>
                </a:lnTo>
                <a:lnTo>
                  <a:pt x="745" y="12363"/>
                </a:lnTo>
                <a:lnTo>
                  <a:pt x="503" y="12214"/>
                </a:lnTo>
                <a:lnTo>
                  <a:pt x="391" y="12158"/>
                </a:lnTo>
                <a:close/>
                <a:moveTo>
                  <a:pt x="92290" y="12624"/>
                </a:moveTo>
                <a:lnTo>
                  <a:pt x="92178" y="12661"/>
                </a:lnTo>
                <a:lnTo>
                  <a:pt x="92048" y="12735"/>
                </a:lnTo>
                <a:lnTo>
                  <a:pt x="91806" y="12922"/>
                </a:lnTo>
                <a:lnTo>
                  <a:pt x="91657" y="13052"/>
                </a:lnTo>
                <a:lnTo>
                  <a:pt x="91415" y="13238"/>
                </a:lnTo>
                <a:lnTo>
                  <a:pt x="91322" y="13331"/>
                </a:lnTo>
                <a:lnTo>
                  <a:pt x="91266" y="13406"/>
                </a:lnTo>
                <a:lnTo>
                  <a:pt x="91229" y="13499"/>
                </a:lnTo>
                <a:lnTo>
                  <a:pt x="91210" y="13536"/>
                </a:lnTo>
                <a:lnTo>
                  <a:pt x="91229" y="13592"/>
                </a:lnTo>
                <a:lnTo>
                  <a:pt x="91266" y="13685"/>
                </a:lnTo>
                <a:lnTo>
                  <a:pt x="91377" y="13797"/>
                </a:lnTo>
                <a:lnTo>
                  <a:pt x="91638" y="14020"/>
                </a:lnTo>
                <a:lnTo>
                  <a:pt x="91899" y="14206"/>
                </a:lnTo>
                <a:lnTo>
                  <a:pt x="92197" y="14374"/>
                </a:lnTo>
                <a:lnTo>
                  <a:pt x="92346" y="14430"/>
                </a:lnTo>
                <a:lnTo>
                  <a:pt x="92495" y="14485"/>
                </a:lnTo>
                <a:lnTo>
                  <a:pt x="92569" y="14485"/>
                </a:lnTo>
                <a:lnTo>
                  <a:pt x="92588" y="14467"/>
                </a:lnTo>
                <a:lnTo>
                  <a:pt x="92606" y="14430"/>
                </a:lnTo>
                <a:lnTo>
                  <a:pt x="92588" y="14355"/>
                </a:lnTo>
                <a:lnTo>
                  <a:pt x="92569" y="14318"/>
                </a:lnTo>
                <a:lnTo>
                  <a:pt x="92550" y="14281"/>
                </a:lnTo>
                <a:lnTo>
                  <a:pt x="92513" y="14243"/>
                </a:lnTo>
                <a:lnTo>
                  <a:pt x="92401" y="14188"/>
                </a:lnTo>
                <a:lnTo>
                  <a:pt x="92197" y="14094"/>
                </a:lnTo>
                <a:lnTo>
                  <a:pt x="91787" y="13834"/>
                </a:lnTo>
                <a:lnTo>
                  <a:pt x="91601" y="13704"/>
                </a:lnTo>
                <a:lnTo>
                  <a:pt x="91415" y="13555"/>
                </a:lnTo>
                <a:lnTo>
                  <a:pt x="91638" y="13387"/>
                </a:lnTo>
                <a:lnTo>
                  <a:pt x="91955" y="13145"/>
                </a:lnTo>
                <a:lnTo>
                  <a:pt x="92104" y="13015"/>
                </a:lnTo>
                <a:lnTo>
                  <a:pt x="92234" y="12903"/>
                </a:lnTo>
                <a:lnTo>
                  <a:pt x="92327" y="12791"/>
                </a:lnTo>
                <a:lnTo>
                  <a:pt x="92364" y="12735"/>
                </a:lnTo>
                <a:lnTo>
                  <a:pt x="92364" y="12698"/>
                </a:lnTo>
                <a:lnTo>
                  <a:pt x="92364" y="12661"/>
                </a:lnTo>
                <a:lnTo>
                  <a:pt x="92346" y="12624"/>
                </a:lnTo>
                <a:close/>
                <a:moveTo>
                  <a:pt x="1527" y="14076"/>
                </a:moveTo>
                <a:lnTo>
                  <a:pt x="1396" y="14094"/>
                </a:lnTo>
                <a:lnTo>
                  <a:pt x="1303" y="14113"/>
                </a:lnTo>
                <a:lnTo>
                  <a:pt x="1192" y="14150"/>
                </a:lnTo>
                <a:lnTo>
                  <a:pt x="1080" y="14225"/>
                </a:lnTo>
                <a:lnTo>
                  <a:pt x="838" y="14337"/>
                </a:lnTo>
                <a:lnTo>
                  <a:pt x="596" y="14430"/>
                </a:lnTo>
                <a:lnTo>
                  <a:pt x="484" y="14467"/>
                </a:lnTo>
                <a:lnTo>
                  <a:pt x="410" y="14504"/>
                </a:lnTo>
                <a:lnTo>
                  <a:pt x="335" y="14560"/>
                </a:lnTo>
                <a:lnTo>
                  <a:pt x="335" y="14597"/>
                </a:lnTo>
                <a:lnTo>
                  <a:pt x="317" y="14634"/>
                </a:lnTo>
                <a:lnTo>
                  <a:pt x="335" y="14672"/>
                </a:lnTo>
                <a:lnTo>
                  <a:pt x="354" y="14728"/>
                </a:lnTo>
                <a:lnTo>
                  <a:pt x="447" y="14839"/>
                </a:lnTo>
                <a:lnTo>
                  <a:pt x="596" y="14988"/>
                </a:lnTo>
                <a:lnTo>
                  <a:pt x="856" y="15230"/>
                </a:lnTo>
                <a:lnTo>
                  <a:pt x="1005" y="15342"/>
                </a:lnTo>
                <a:lnTo>
                  <a:pt x="1117" y="15435"/>
                </a:lnTo>
                <a:lnTo>
                  <a:pt x="1229" y="15491"/>
                </a:lnTo>
                <a:lnTo>
                  <a:pt x="1285" y="15491"/>
                </a:lnTo>
                <a:lnTo>
                  <a:pt x="1303" y="15454"/>
                </a:lnTo>
                <a:lnTo>
                  <a:pt x="1322" y="15416"/>
                </a:lnTo>
                <a:lnTo>
                  <a:pt x="1303" y="15361"/>
                </a:lnTo>
                <a:lnTo>
                  <a:pt x="1285" y="15305"/>
                </a:lnTo>
                <a:lnTo>
                  <a:pt x="1210" y="15193"/>
                </a:lnTo>
                <a:lnTo>
                  <a:pt x="1098" y="15063"/>
                </a:lnTo>
                <a:lnTo>
                  <a:pt x="838" y="14839"/>
                </a:lnTo>
                <a:lnTo>
                  <a:pt x="670" y="14690"/>
                </a:lnTo>
                <a:lnTo>
                  <a:pt x="912" y="14616"/>
                </a:lnTo>
                <a:lnTo>
                  <a:pt x="1154" y="14523"/>
                </a:lnTo>
                <a:lnTo>
                  <a:pt x="1285" y="14467"/>
                </a:lnTo>
                <a:lnTo>
                  <a:pt x="1396" y="14392"/>
                </a:lnTo>
                <a:lnTo>
                  <a:pt x="1489" y="14318"/>
                </a:lnTo>
                <a:lnTo>
                  <a:pt x="1583" y="14225"/>
                </a:lnTo>
                <a:lnTo>
                  <a:pt x="1620" y="14169"/>
                </a:lnTo>
                <a:lnTo>
                  <a:pt x="1620" y="14113"/>
                </a:lnTo>
                <a:lnTo>
                  <a:pt x="1583" y="14094"/>
                </a:lnTo>
                <a:lnTo>
                  <a:pt x="1527" y="14076"/>
                </a:lnTo>
                <a:close/>
                <a:moveTo>
                  <a:pt x="91377" y="14765"/>
                </a:moveTo>
                <a:lnTo>
                  <a:pt x="91340" y="14783"/>
                </a:lnTo>
                <a:lnTo>
                  <a:pt x="91322" y="14802"/>
                </a:lnTo>
                <a:lnTo>
                  <a:pt x="91322" y="14839"/>
                </a:lnTo>
                <a:lnTo>
                  <a:pt x="91322" y="14895"/>
                </a:lnTo>
                <a:lnTo>
                  <a:pt x="91359" y="14932"/>
                </a:lnTo>
                <a:lnTo>
                  <a:pt x="91396" y="14970"/>
                </a:lnTo>
                <a:lnTo>
                  <a:pt x="91508" y="15025"/>
                </a:lnTo>
                <a:lnTo>
                  <a:pt x="91731" y="15137"/>
                </a:lnTo>
                <a:lnTo>
                  <a:pt x="91973" y="15286"/>
                </a:lnTo>
                <a:lnTo>
                  <a:pt x="92104" y="15379"/>
                </a:lnTo>
                <a:lnTo>
                  <a:pt x="92159" y="15435"/>
                </a:lnTo>
                <a:lnTo>
                  <a:pt x="92178" y="15472"/>
                </a:lnTo>
                <a:lnTo>
                  <a:pt x="92197" y="15528"/>
                </a:lnTo>
                <a:lnTo>
                  <a:pt x="92178" y="15584"/>
                </a:lnTo>
                <a:lnTo>
                  <a:pt x="92159" y="15621"/>
                </a:lnTo>
                <a:lnTo>
                  <a:pt x="92141" y="15640"/>
                </a:lnTo>
                <a:lnTo>
                  <a:pt x="92029" y="15677"/>
                </a:lnTo>
                <a:lnTo>
                  <a:pt x="91917" y="15714"/>
                </a:lnTo>
                <a:lnTo>
                  <a:pt x="91768" y="15751"/>
                </a:lnTo>
                <a:lnTo>
                  <a:pt x="91526" y="15845"/>
                </a:lnTo>
                <a:lnTo>
                  <a:pt x="91415" y="15900"/>
                </a:lnTo>
                <a:lnTo>
                  <a:pt x="91322" y="15956"/>
                </a:lnTo>
                <a:lnTo>
                  <a:pt x="91266" y="16012"/>
                </a:lnTo>
                <a:lnTo>
                  <a:pt x="91247" y="16049"/>
                </a:lnTo>
                <a:lnTo>
                  <a:pt x="91247" y="16068"/>
                </a:lnTo>
                <a:lnTo>
                  <a:pt x="91266" y="16105"/>
                </a:lnTo>
                <a:lnTo>
                  <a:pt x="91284" y="16142"/>
                </a:lnTo>
                <a:lnTo>
                  <a:pt x="91359" y="16161"/>
                </a:lnTo>
                <a:lnTo>
                  <a:pt x="91452" y="16161"/>
                </a:lnTo>
                <a:lnTo>
                  <a:pt x="91564" y="16142"/>
                </a:lnTo>
                <a:lnTo>
                  <a:pt x="91768" y="16068"/>
                </a:lnTo>
                <a:lnTo>
                  <a:pt x="91917" y="15994"/>
                </a:lnTo>
                <a:lnTo>
                  <a:pt x="92085" y="15919"/>
                </a:lnTo>
                <a:lnTo>
                  <a:pt x="92290" y="15845"/>
                </a:lnTo>
                <a:lnTo>
                  <a:pt x="92383" y="15789"/>
                </a:lnTo>
                <a:lnTo>
                  <a:pt x="92457" y="15714"/>
                </a:lnTo>
                <a:lnTo>
                  <a:pt x="92513" y="15640"/>
                </a:lnTo>
                <a:lnTo>
                  <a:pt x="92532" y="15565"/>
                </a:lnTo>
                <a:lnTo>
                  <a:pt x="92513" y="15472"/>
                </a:lnTo>
                <a:lnTo>
                  <a:pt x="92476" y="15379"/>
                </a:lnTo>
                <a:lnTo>
                  <a:pt x="92401" y="15305"/>
                </a:lnTo>
                <a:lnTo>
                  <a:pt x="92308" y="15230"/>
                </a:lnTo>
                <a:lnTo>
                  <a:pt x="92122" y="15100"/>
                </a:lnTo>
                <a:lnTo>
                  <a:pt x="91936" y="15007"/>
                </a:lnTo>
                <a:lnTo>
                  <a:pt x="91806" y="14932"/>
                </a:lnTo>
                <a:lnTo>
                  <a:pt x="91582" y="14802"/>
                </a:lnTo>
                <a:lnTo>
                  <a:pt x="91471" y="14765"/>
                </a:lnTo>
                <a:close/>
                <a:moveTo>
                  <a:pt x="112" y="15565"/>
                </a:moveTo>
                <a:lnTo>
                  <a:pt x="74" y="15584"/>
                </a:lnTo>
                <a:lnTo>
                  <a:pt x="37" y="15621"/>
                </a:lnTo>
                <a:lnTo>
                  <a:pt x="0" y="15677"/>
                </a:lnTo>
                <a:lnTo>
                  <a:pt x="0" y="15733"/>
                </a:lnTo>
                <a:lnTo>
                  <a:pt x="0" y="15770"/>
                </a:lnTo>
                <a:lnTo>
                  <a:pt x="37" y="15807"/>
                </a:lnTo>
                <a:lnTo>
                  <a:pt x="56" y="15826"/>
                </a:lnTo>
                <a:lnTo>
                  <a:pt x="279" y="15975"/>
                </a:lnTo>
                <a:lnTo>
                  <a:pt x="521" y="16105"/>
                </a:lnTo>
                <a:lnTo>
                  <a:pt x="763" y="16198"/>
                </a:lnTo>
                <a:lnTo>
                  <a:pt x="1005" y="16291"/>
                </a:lnTo>
                <a:lnTo>
                  <a:pt x="838" y="16422"/>
                </a:lnTo>
                <a:lnTo>
                  <a:pt x="559" y="16627"/>
                </a:lnTo>
                <a:lnTo>
                  <a:pt x="447" y="16720"/>
                </a:lnTo>
                <a:lnTo>
                  <a:pt x="354" y="16813"/>
                </a:lnTo>
                <a:lnTo>
                  <a:pt x="335" y="16850"/>
                </a:lnTo>
                <a:lnTo>
                  <a:pt x="335" y="16887"/>
                </a:lnTo>
                <a:lnTo>
                  <a:pt x="354" y="16924"/>
                </a:lnTo>
                <a:lnTo>
                  <a:pt x="391" y="16943"/>
                </a:lnTo>
                <a:lnTo>
                  <a:pt x="428" y="16943"/>
                </a:lnTo>
                <a:lnTo>
                  <a:pt x="484" y="16924"/>
                </a:lnTo>
                <a:lnTo>
                  <a:pt x="614" y="16887"/>
                </a:lnTo>
                <a:lnTo>
                  <a:pt x="763" y="16813"/>
                </a:lnTo>
                <a:lnTo>
                  <a:pt x="931" y="16720"/>
                </a:lnTo>
                <a:lnTo>
                  <a:pt x="1080" y="16608"/>
                </a:lnTo>
                <a:lnTo>
                  <a:pt x="1229" y="16496"/>
                </a:lnTo>
                <a:lnTo>
                  <a:pt x="1322" y="16403"/>
                </a:lnTo>
                <a:lnTo>
                  <a:pt x="1359" y="16329"/>
                </a:lnTo>
                <a:lnTo>
                  <a:pt x="1378" y="16291"/>
                </a:lnTo>
                <a:lnTo>
                  <a:pt x="1378" y="16236"/>
                </a:lnTo>
                <a:lnTo>
                  <a:pt x="1359" y="16198"/>
                </a:lnTo>
                <a:lnTo>
                  <a:pt x="1322" y="16161"/>
                </a:lnTo>
                <a:lnTo>
                  <a:pt x="1229" y="16087"/>
                </a:lnTo>
                <a:lnTo>
                  <a:pt x="1117" y="16031"/>
                </a:lnTo>
                <a:lnTo>
                  <a:pt x="875" y="15938"/>
                </a:lnTo>
                <a:lnTo>
                  <a:pt x="652" y="15863"/>
                </a:lnTo>
                <a:lnTo>
                  <a:pt x="540" y="15789"/>
                </a:lnTo>
                <a:lnTo>
                  <a:pt x="391" y="15677"/>
                </a:lnTo>
                <a:lnTo>
                  <a:pt x="242" y="15603"/>
                </a:lnTo>
                <a:lnTo>
                  <a:pt x="168" y="15584"/>
                </a:lnTo>
                <a:lnTo>
                  <a:pt x="112" y="15565"/>
                </a:lnTo>
                <a:close/>
                <a:moveTo>
                  <a:pt x="92513" y="16608"/>
                </a:moveTo>
                <a:lnTo>
                  <a:pt x="92439" y="16627"/>
                </a:lnTo>
                <a:lnTo>
                  <a:pt x="92290" y="16701"/>
                </a:lnTo>
                <a:lnTo>
                  <a:pt x="92029" y="16850"/>
                </a:lnTo>
                <a:lnTo>
                  <a:pt x="91862" y="16906"/>
                </a:lnTo>
                <a:lnTo>
                  <a:pt x="91657" y="16962"/>
                </a:lnTo>
                <a:lnTo>
                  <a:pt x="91452" y="17036"/>
                </a:lnTo>
                <a:lnTo>
                  <a:pt x="91359" y="17073"/>
                </a:lnTo>
                <a:lnTo>
                  <a:pt x="91303" y="17111"/>
                </a:lnTo>
                <a:lnTo>
                  <a:pt x="91266" y="17166"/>
                </a:lnTo>
                <a:lnTo>
                  <a:pt x="91247" y="17222"/>
                </a:lnTo>
                <a:lnTo>
                  <a:pt x="91247" y="17278"/>
                </a:lnTo>
                <a:lnTo>
                  <a:pt x="91284" y="17334"/>
                </a:lnTo>
                <a:lnTo>
                  <a:pt x="91322" y="17390"/>
                </a:lnTo>
                <a:lnTo>
                  <a:pt x="91377" y="17446"/>
                </a:lnTo>
                <a:lnTo>
                  <a:pt x="91526" y="17557"/>
                </a:lnTo>
                <a:lnTo>
                  <a:pt x="91694" y="17669"/>
                </a:lnTo>
                <a:lnTo>
                  <a:pt x="91862" y="17762"/>
                </a:lnTo>
                <a:lnTo>
                  <a:pt x="92122" y="17911"/>
                </a:lnTo>
                <a:lnTo>
                  <a:pt x="92234" y="17967"/>
                </a:lnTo>
                <a:lnTo>
                  <a:pt x="92401" y="18060"/>
                </a:lnTo>
                <a:lnTo>
                  <a:pt x="92476" y="18097"/>
                </a:lnTo>
                <a:lnTo>
                  <a:pt x="92569" y="18116"/>
                </a:lnTo>
                <a:lnTo>
                  <a:pt x="92662" y="18116"/>
                </a:lnTo>
                <a:lnTo>
                  <a:pt x="92662" y="18097"/>
                </a:lnTo>
                <a:lnTo>
                  <a:pt x="92681" y="18060"/>
                </a:lnTo>
                <a:lnTo>
                  <a:pt x="92662" y="18042"/>
                </a:lnTo>
                <a:lnTo>
                  <a:pt x="92625" y="17967"/>
                </a:lnTo>
                <a:lnTo>
                  <a:pt x="92569" y="17911"/>
                </a:lnTo>
                <a:lnTo>
                  <a:pt x="92495" y="17837"/>
                </a:lnTo>
                <a:lnTo>
                  <a:pt x="92308" y="17706"/>
                </a:lnTo>
                <a:lnTo>
                  <a:pt x="92197" y="17632"/>
                </a:lnTo>
                <a:lnTo>
                  <a:pt x="91657" y="17278"/>
                </a:lnTo>
                <a:lnTo>
                  <a:pt x="91862" y="17185"/>
                </a:lnTo>
                <a:lnTo>
                  <a:pt x="92234" y="17018"/>
                </a:lnTo>
                <a:lnTo>
                  <a:pt x="92401" y="16924"/>
                </a:lnTo>
                <a:lnTo>
                  <a:pt x="92532" y="16813"/>
                </a:lnTo>
                <a:lnTo>
                  <a:pt x="92569" y="16757"/>
                </a:lnTo>
                <a:lnTo>
                  <a:pt x="92588" y="16720"/>
                </a:lnTo>
                <a:lnTo>
                  <a:pt x="92588" y="16664"/>
                </a:lnTo>
                <a:lnTo>
                  <a:pt x="92550" y="16627"/>
                </a:lnTo>
                <a:lnTo>
                  <a:pt x="92513" y="16608"/>
                </a:lnTo>
                <a:close/>
                <a:moveTo>
                  <a:pt x="1341" y="17241"/>
                </a:moveTo>
                <a:lnTo>
                  <a:pt x="1229" y="17278"/>
                </a:lnTo>
                <a:lnTo>
                  <a:pt x="1098" y="17334"/>
                </a:lnTo>
                <a:lnTo>
                  <a:pt x="838" y="17483"/>
                </a:lnTo>
                <a:lnTo>
                  <a:pt x="689" y="17576"/>
                </a:lnTo>
                <a:lnTo>
                  <a:pt x="447" y="17706"/>
                </a:lnTo>
                <a:lnTo>
                  <a:pt x="372" y="17781"/>
                </a:lnTo>
                <a:lnTo>
                  <a:pt x="317" y="17837"/>
                </a:lnTo>
                <a:lnTo>
                  <a:pt x="298" y="17911"/>
                </a:lnTo>
                <a:lnTo>
                  <a:pt x="317" y="17986"/>
                </a:lnTo>
                <a:lnTo>
                  <a:pt x="410" y="18079"/>
                </a:lnTo>
                <a:lnTo>
                  <a:pt x="540" y="18190"/>
                </a:lnTo>
                <a:lnTo>
                  <a:pt x="726" y="18339"/>
                </a:lnTo>
                <a:lnTo>
                  <a:pt x="1024" y="18526"/>
                </a:lnTo>
                <a:lnTo>
                  <a:pt x="1173" y="18619"/>
                </a:lnTo>
                <a:lnTo>
                  <a:pt x="1322" y="18675"/>
                </a:lnTo>
                <a:lnTo>
                  <a:pt x="1452" y="18693"/>
                </a:lnTo>
                <a:lnTo>
                  <a:pt x="1508" y="18693"/>
                </a:lnTo>
                <a:lnTo>
                  <a:pt x="1545" y="18675"/>
                </a:lnTo>
                <a:lnTo>
                  <a:pt x="1396" y="18563"/>
                </a:lnTo>
                <a:lnTo>
                  <a:pt x="1080" y="18321"/>
                </a:lnTo>
                <a:lnTo>
                  <a:pt x="540" y="17911"/>
                </a:lnTo>
                <a:lnTo>
                  <a:pt x="763" y="17799"/>
                </a:lnTo>
                <a:lnTo>
                  <a:pt x="1005" y="17669"/>
                </a:lnTo>
                <a:lnTo>
                  <a:pt x="1117" y="17613"/>
                </a:lnTo>
                <a:lnTo>
                  <a:pt x="1210" y="17520"/>
                </a:lnTo>
                <a:lnTo>
                  <a:pt x="1303" y="17427"/>
                </a:lnTo>
                <a:lnTo>
                  <a:pt x="1359" y="17334"/>
                </a:lnTo>
                <a:lnTo>
                  <a:pt x="1396" y="17278"/>
                </a:lnTo>
                <a:lnTo>
                  <a:pt x="1396" y="17260"/>
                </a:lnTo>
                <a:lnTo>
                  <a:pt x="1378" y="17241"/>
                </a:lnTo>
                <a:close/>
                <a:moveTo>
                  <a:pt x="149" y="18786"/>
                </a:moveTo>
                <a:lnTo>
                  <a:pt x="93" y="18805"/>
                </a:lnTo>
                <a:lnTo>
                  <a:pt x="74" y="18842"/>
                </a:lnTo>
                <a:lnTo>
                  <a:pt x="56" y="18879"/>
                </a:lnTo>
                <a:lnTo>
                  <a:pt x="93" y="18917"/>
                </a:lnTo>
                <a:lnTo>
                  <a:pt x="130" y="18972"/>
                </a:lnTo>
                <a:lnTo>
                  <a:pt x="261" y="19066"/>
                </a:lnTo>
                <a:lnTo>
                  <a:pt x="428" y="19140"/>
                </a:lnTo>
                <a:lnTo>
                  <a:pt x="819" y="19308"/>
                </a:lnTo>
                <a:lnTo>
                  <a:pt x="1061" y="19419"/>
                </a:lnTo>
                <a:lnTo>
                  <a:pt x="968" y="19475"/>
                </a:lnTo>
                <a:lnTo>
                  <a:pt x="838" y="19531"/>
                </a:lnTo>
                <a:lnTo>
                  <a:pt x="540" y="19680"/>
                </a:lnTo>
                <a:lnTo>
                  <a:pt x="410" y="19754"/>
                </a:lnTo>
                <a:lnTo>
                  <a:pt x="335" y="19810"/>
                </a:lnTo>
                <a:lnTo>
                  <a:pt x="335" y="19847"/>
                </a:lnTo>
                <a:lnTo>
                  <a:pt x="354" y="19866"/>
                </a:lnTo>
                <a:lnTo>
                  <a:pt x="391" y="19903"/>
                </a:lnTo>
                <a:lnTo>
                  <a:pt x="465" y="19922"/>
                </a:lnTo>
                <a:lnTo>
                  <a:pt x="596" y="19922"/>
                </a:lnTo>
                <a:lnTo>
                  <a:pt x="745" y="19885"/>
                </a:lnTo>
                <a:lnTo>
                  <a:pt x="912" y="19810"/>
                </a:lnTo>
                <a:lnTo>
                  <a:pt x="1080" y="19736"/>
                </a:lnTo>
                <a:lnTo>
                  <a:pt x="1229" y="19624"/>
                </a:lnTo>
                <a:lnTo>
                  <a:pt x="1322" y="19512"/>
                </a:lnTo>
                <a:lnTo>
                  <a:pt x="1359" y="19456"/>
                </a:lnTo>
                <a:lnTo>
                  <a:pt x="1359" y="19382"/>
                </a:lnTo>
                <a:lnTo>
                  <a:pt x="1359" y="19326"/>
                </a:lnTo>
                <a:lnTo>
                  <a:pt x="1341" y="19270"/>
                </a:lnTo>
                <a:lnTo>
                  <a:pt x="1247" y="19196"/>
                </a:lnTo>
                <a:lnTo>
                  <a:pt x="1117" y="19103"/>
                </a:lnTo>
                <a:lnTo>
                  <a:pt x="931" y="19010"/>
                </a:lnTo>
                <a:lnTo>
                  <a:pt x="745" y="18935"/>
                </a:lnTo>
                <a:lnTo>
                  <a:pt x="540" y="18861"/>
                </a:lnTo>
                <a:lnTo>
                  <a:pt x="354" y="18805"/>
                </a:lnTo>
                <a:lnTo>
                  <a:pt x="205" y="18786"/>
                </a:lnTo>
                <a:close/>
                <a:moveTo>
                  <a:pt x="91359" y="18432"/>
                </a:moveTo>
                <a:lnTo>
                  <a:pt x="91303" y="18451"/>
                </a:lnTo>
                <a:lnTo>
                  <a:pt x="91247" y="18488"/>
                </a:lnTo>
                <a:lnTo>
                  <a:pt x="91210" y="18544"/>
                </a:lnTo>
                <a:lnTo>
                  <a:pt x="91210" y="18581"/>
                </a:lnTo>
                <a:lnTo>
                  <a:pt x="91229" y="18619"/>
                </a:lnTo>
                <a:lnTo>
                  <a:pt x="91284" y="18693"/>
                </a:lnTo>
                <a:lnTo>
                  <a:pt x="91433" y="18768"/>
                </a:lnTo>
                <a:lnTo>
                  <a:pt x="91824" y="19084"/>
                </a:lnTo>
                <a:lnTo>
                  <a:pt x="92029" y="19233"/>
                </a:lnTo>
                <a:lnTo>
                  <a:pt x="92215" y="19419"/>
                </a:lnTo>
                <a:lnTo>
                  <a:pt x="91992" y="19531"/>
                </a:lnTo>
                <a:lnTo>
                  <a:pt x="91675" y="19680"/>
                </a:lnTo>
                <a:lnTo>
                  <a:pt x="91508" y="19773"/>
                </a:lnTo>
                <a:lnTo>
                  <a:pt x="91377" y="19866"/>
                </a:lnTo>
                <a:lnTo>
                  <a:pt x="91284" y="19959"/>
                </a:lnTo>
                <a:lnTo>
                  <a:pt x="91247" y="19996"/>
                </a:lnTo>
                <a:lnTo>
                  <a:pt x="91247" y="20034"/>
                </a:lnTo>
                <a:lnTo>
                  <a:pt x="91247" y="20071"/>
                </a:lnTo>
                <a:lnTo>
                  <a:pt x="91266" y="20108"/>
                </a:lnTo>
                <a:lnTo>
                  <a:pt x="91359" y="20108"/>
                </a:lnTo>
                <a:lnTo>
                  <a:pt x="91489" y="20090"/>
                </a:lnTo>
                <a:lnTo>
                  <a:pt x="91638" y="20034"/>
                </a:lnTo>
                <a:lnTo>
                  <a:pt x="91917" y="19885"/>
                </a:lnTo>
                <a:lnTo>
                  <a:pt x="92085" y="19792"/>
                </a:lnTo>
                <a:lnTo>
                  <a:pt x="92346" y="19643"/>
                </a:lnTo>
                <a:lnTo>
                  <a:pt x="92439" y="19587"/>
                </a:lnTo>
                <a:lnTo>
                  <a:pt x="92495" y="19531"/>
                </a:lnTo>
                <a:lnTo>
                  <a:pt x="92513" y="19456"/>
                </a:lnTo>
                <a:lnTo>
                  <a:pt x="92495" y="19363"/>
                </a:lnTo>
                <a:lnTo>
                  <a:pt x="92439" y="19270"/>
                </a:lnTo>
                <a:lnTo>
                  <a:pt x="92327" y="19140"/>
                </a:lnTo>
                <a:lnTo>
                  <a:pt x="92122" y="18935"/>
                </a:lnTo>
                <a:lnTo>
                  <a:pt x="91899" y="18749"/>
                </a:lnTo>
                <a:lnTo>
                  <a:pt x="91675" y="18581"/>
                </a:lnTo>
                <a:lnTo>
                  <a:pt x="91415" y="18451"/>
                </a:lnTo>
                <a:lnTo>
                  <a:pt x="91359" y="18432"/>
                </a:lnTo>
                <a:close/>
                <a:moveTo>
                  <a:pt x="92495" y="20480"/>
                </a:moveTo>
                <a:lnTo>
                  <a:pt x="92383" y="20499"/>
                </a:lnTo>
                <a:lnTo>
                  <a:pt x="92308" y="20499"/>
                </a:lnTo>
                <a:lnTo>
                  <a:pt x="92197" y="20555"/>
                </a:lnTo>
                <a:lnTo>
                  <a:pt x="92085" y="20611"/>
                </a:lnTo>
                <a:lnTo>
                  <a:pt x="91899" y="20741"/>
                </a:lnTo>
                <a:lnTo>
                  <a:pt x="91675" y="20871"/>
                </a:lnTo>
                <a:lnTo>
                  <a:pt x="91545" y="20927"/>
                </a:lnTo>
                <a:lnTo>
                  <a:pt x="91452" y="20983"/>
                </a:lnTo>
                <a:lnTo>
                  <a:pt x="91359" y="21058"/>
                </a:lnTo>
                <a:lnTo>
                  <a:pt x="91303" y="21151"/>
                </a:lnTo>
                <a:lnTo>
                  <a:pt x="91284" y="21188"/>
                </a:lnTo>
                <a:lnTo>
                  <a:pt x="91303" y="21244"/>
                </a:lnTo>
                <a:lnTo>
                  <a:pt x="91303" y="21300"/>
                </a:lnTo>
                <a:lnTo>
                  <a:pt x="91340" y="21356"/>
                </a:lnTo>
                <a:lnTo>
                  <a:pt x="91489" y="21504"/>
                </a:lnTo>
                <a:lnTo>
                  <a:pt x="91750" y="21728"/>
                </a:lnTo>
                <a:lnTo>
                  <a:pt x="91899" y="21821"/>
                </a:lnTo>
                <a:lnTo>
                  <a:pt x="92048" y="21895"/>
                </a:lnTo>
                <a:lnTo>
                  <a:pt x="92159" y="21933"/>
                </a:lnTo>
                <a:lnTo>
                  <a:pt x="92215" y="21933"/>
                </a:lnTo>
                <a:lnTo>
                  <a:pt x="92252" y="21914"/>
                </a:lnTo>
                <a:lnTo>
                  <a:pt x="92271" y="21877"/>
                </a:lnTo>
                <a:lnTo>
                  <a:pt x="92271" y="21840"/>
                </a:lnTo>
                <a:lnTo>
                  <a:pt x="92252" y="21802"/>
                </a:lnTo>
                <a:lnTo>
                  <a:pt x="92234" y="21765"/>
                </a:lnTo>
                <a:lnTo>
                  <a:pt x="92122" y="21672"/>
                </a:lnTo>
                <a:lnTo>
                  <a:pt x="91992" y="21560"/>
                </a:lnTo>
                <a:lnTo>
                  <a:pt x="91731" y="21356"/>
                </a:lnTo>
                <a:lnTo>
                  <a:pt x="91564" y="21244"/>
                </a:lnTo>
                <a:lnTo>
                  <a:pt x="92066" y="20965"/>
                </a:lnTo>
                <a:lnTo>
                  <a:pt x="92327" y="20797"/>
                </a:lnTo>
                <a:lnTo>
                  <a:pt x="92439" y="20723"/>
                </a:lnTo>
                <a:lnTo>
                  <a:pt x="92550" y="20629"/>
                </a:lnTo>
                <a:lnTo>
                  <a:pt x="92588" y="20555"/>
                </a:lnTo>
                <a:lnTo>
                  <a:pt x="92588" y="20518"/>
                </a:lnTo>
                <a:lnTo>
                  <a:pt x="92550" y="20499"/>
                </a:lnTo>
                <a:lnTo>
                  <a:pt x="92495" y="20480"/>
                </a:lnTo>
                <a:close/>
                <a:moveTo>
                  <a:pt x="1322" y="20294"/>
                </a:moveTo>
                <a:lnTo>
                  <a:pt x="1229" y="20313"/>
                </a:lnTo>
                <a:lnTo>
                  <a:pt x="1154" y="20350"/>
                </a:lnTo>
                <a:lnTo>
                  <a:pt x="1061" y="20425"/>
                </a:lnTo>
                <a:lnTo>
                  <a:pt x="875" y="20574"/>
                </a:lnTo>
                <a:lnTo>
                  <a:pt x="763" y="20685"/>
                </a:lnTo>
                <a:lnTo>
                  <a:pt x="596" y="20834"/>
                </a:lnTo>
                <a:lnTo>
                  <a:pt x="484" y="20983"/>
                </a:lnTo>
                <a:lnTo>
                  <a:pt x="410" y="21113"/>
                </a:lnTo>
                <a:lnTo>
                  <a:pt x="391" y="21188"/>
                </a:lnTo>
                <a:lnTo>
                  <a:pt x="372" y="21244"/>
                </a:lnTo>
                <a:lnTo>
                  <a:pt x="391" y="21318"/>
                </a:lnTo>
                <a:lnTo>
                  <a:pt x="391" y="21374"/>
                </a:lnTo>
                <a:lnTo>
                  <a:pt x="465" y="21504"/>
                </a:lnTo>
                <a:lnTo>
                  <a:pt x="577" y="21653"/>
                </a:lnTo>
                <a:lnTo>
                  <a:pt x="745" y="21802"/>
                </a:lnTo>
                <a:lnTo>
                  <a:pt x="1043" y="22119"/>
                </a:lnTo>
                <a:lnTo>
                  <a:pt x="1229" y="22268"/>
                </a:lnTo>
                <a:lnTo>
                  <a:pt x="1322" y="22324"/>
                </a:lnTo>
                <a:lnTo>
                  <a:pt x="1396" y="22342"/>
                </a:lnTo>
                <a:lnTo>
                  <a:pt x="1452" y="22324"/>
                </a:lnTo>
                <a:lnTo>
                  <a:pt x="1489" y="22305"/>
                </a:lnTo>
                <a:lnTo>
                  <a:pt x="1489" y="22268"/>
                </a:lnTo>
                <a:lnTo>
                  <a:pt x="1489" y="22231"/>
                </a:lnTo>
                <a:lnTo>
                  <a:pt x="1415" y="22137"/>
                </a:lnTo>
                <a:lnTo>
                  <a:pt x="1341" y="22063"/>
                </a:lnTo>
                <a:lnTo>
                  <a:pt x="1210" y="21933"/>
                </a:lnTo>
                <a:lnTo>
                  <a:pt x="1061" y="21784"/>
                </a:lnTo>
                <a:lnTo>
                  <a:pt x="931" y="21653"/>
                </a:lnTo>
                <a:lnTo>
                  <a:pt x="801" y="21523"/>
                </a:lnTo>
                <a:lnTo>
                  <a:pt x="763" y="21449"/>
                </a:lnTo>
                <a:lnTo>
                  <a:pt x="726" y="21374"/>
                </a:lnTo>
                <a:lnTo>
                  <a:pt x="707" y="21300"/>
                </a:lnTo>
                <a:lnTo>
                  <a:pt x="707" y="21225"/>
                </a:lnTo>
                <a:lnTo>
                  <a:pt x="726" y="21151"/>
                </a:lnTo>
                <a:lnTo>
                  <a:pt x="763" y="21076"/>
                </a:lnTo>
                <a:lnTo>
                  <a:pt x="838" y="20983"/>
                </a:lnTo>
                <a:lnTo>
                  <a:pt x="912" y="20890"/>
                </a:lnTo>
                <a:lnTo>
                  <a:pt x="1043" y="20797"/>
                </a:lnTo>
                <a:lnTo>
                  <a:pt x="1229" y="20648"/>
                </a:lnTo>
                <a:lnTo>
                  <a:pt x="1322" y="20555"/>
                </a:lnTo>
                <a:lnTo>
                  <a:pt x="1378" y="20462"/>
                </a:lnTo>
                <a:lnTo>
                  <a:pt x="1396" y="20387"/>
                </a:lnTo>
                <a:lnTo>
                  <a:pt x="1396" y="20350"/>
                </a:lnTo>
                <a:lnTo>
                  <a:pt x="1378" y="20332"/>
                </a:lnTo>
                <a:lnTo>
                  <a:pt x="1341" y="20313"/>
                </a:lnTo>
                <a:lnTo>
                  <a:pt x="1322" y="20294"/>
                </a:lnTo>
                <a:close/>
                <a:moveTo>
                  <a:pt x="428" y="22547"/>
                </a:moveTo>
                <a:lnTo>
                  <a:pt x="372" y="22584"/>
                </a:lnTo>
                <a:lnTo>
                  <a:pt x="335" y="22622"/>
                </a:lnTo>
                <a:lnTo>
                  <a:pt x="335" y="22677"/>
                </a:lnTo>
                <a:lnTo>
                  <a:pt x="372" y="22733"/>
                </a:lnTo>
                <a:lnTo>
                  <a:pt x="465" y="22845"/>
                </a:lnTo>
                <a:lnTo>
                  <a:pt x="559" y="22919"/>
                </a:lnTo>
                <a:lnTo>
                  <a:pt x="819" y="23087"/>
                </a:lnTo>
                <a:lnTo>
                  <a:pt x="912" y="23161"/>
                </a:lnTo>
                <a:lnTo>
                  <a:pt x="987" y="23236"/>
                </a:lnTo>
                <a:lnTo>
                  <a:pt x="1024" y="23273"/>
                </a:lnTo>
                <a:lnTo>
                  <a:pt x="1024" y="23310"/>
                </a:lnTo>
                <a:lnTo>
                  <a:pt x="1024" y="23366"/>
                </a:lnTo>
                <a:lnTo>
                  <a:pt x="1005" y="23404"/>
                </a:lnTo>
                <a:lnTo>
                  <a:pt x="968" y="23459"/>
                </a:lnTo>
                <a:lnTo>
                  <a:pt x="931" y="23497"/>
                </a:lnTo>
                <a:lnTo>
                  <a:pt x="763" y="23608"/>
                </a:lnTo>
                <a:lnTo>
                  <a:pt x="540" y="23757"/>
                </a:lnTo>
                <a:lnTo>
                  <a:pt x="391" y="23888"/>
                </a:lnTo>
                <a:lnTo>
                  <a:pt x="521" y="23888"/>
                </a:lnTo>
                <a:lnTo>
                  <a:pt x="670" y="23850"/>
                </a:lnTo>
                <a:lnTo>
                  <a:pt x="819" y="23813"/>
                </a:lnTo>
                <a:lnTo>
                  <a:pt x="987" y="23739"/>
                </a:lnTo>
                <a:lnTo>
                  <a:pt x="1136" y="23664"/>
                </a:lnTo>
                <a:lnTo>
                  <a:pt x="1247" y="23571"/>
                </a:lnTo>
                <a:lnTo>
                  <a:pt x="1285" y="23515"/>
                </a:lnTo>
                <a:lnTo>
                  <a:pt x="1322" y="23441"/>
                </a:lnTo>
                <a:lnTo>
                  <a:pt x="1359" y="23385"/>
                </a:lnTo>
                <a:lnTo>
                  <a:pt x="1359" y="23310"/>
                </a:lnTo>
                <a:lnTo>
                  <a:pt x="1341" y="23180"/>
                </a:lnTo>
                <a:lnTo>
                  <a:pt x="1303" y="23087"/>
                </a:lnTo>
                <a:lnTo>
                  <a:pt x="1229" y="23013"/>
                </a:lnTo>
                <a:lnTo>
                  <a:pt x="1154" y="22957"/>
                </a:lnTo>
                <a:lnTo>
                  <a:pt x="950" y="22845"/>
                </a:lnTo>
                <a:lnTo>
                  <a:pt x="745" y="22733"/>
                </a:lnTo>
                <a:lnTo>
                  <a:pt x="596" y="22622"/>
                </a:lnTo>
                <a:lnTo>
                  <a:pt x="521" y="22566"/>
                </a:lnTo>
                <a:lnTo>
                  <a:pt x="484" y="22547"/>
                </a:lnTo>
                <a:close/>
                <a:moveTo>
                  <a:pt x="91377" y="22249"/>
                </a:moveTo>
                <a:lnTo>
                  <a:pt x="91322" y="22305"/>
                </a:lnTo>
                <a:lnTo>
                  <a:pt x="91284" y="22361"/>
                </a:lnTo>
                <a:lnTo>
                  <a:pt x="91284" y="22454"/>
                </a:lnTo>
                <a:lnTo>
                  <a:pt x="91303" y="22547"/>
                </a:lnTo>
                <a:lnTo>
                  <a:pt x="91359" y="22659"/>
                </a:lnTo>
                <a:lnTo>
                  <a:pt x="91433" y="22733"/>
                </a:lnTo>
                <a:lnTo>
                  <a:pt x="91508" y="22789"/>
                </a:lnTo>
                <a:lnTo>
                  <a:pt x="91601" y="22845"/>
                </a:lnTo>
                <a:lnTo>
                  <a:pt x="91694" y="22882"/>
                </a:lnTo>
                <a:lnTo>
                  <a:pt x="91880" y="22957"/>
                </a:lnTo>
                <a:lnTo>
                  <a:pt x="92085" y="23013"/>
                </a:lnTo>
                <a:lnTo>
                  <a:pt x="92215" y="23068"/>
                </a:lnTo>
                <a:lnTo>
                  <a:pt x="92290" y="23124"/>
                </a:lnTo>
                <a:lnTo>
                  <a:pt x="92327" y="23180"/>
                </a:lnTo>
                <a:lnTo>
                  <a:pt x="92346" y="23236"/>
                </a:lnTo>
                <a:lnTo>
                  <a:pt x="92308" y="23273"/>
                </a:lnTo>
                <a:lnTo>
                  <a:pt x="92252" y="23329"/>
                </a:lnTo>
                <a:lnTo>
                  <a:pt x="92085" y="23422"/>
                </a:lnTo>
                <a:lnTo>
                  <a:pt x="91880" y="23515"/>
                </a:lnTo>
                <a:lnTo>
                  <a:pt x="91657" y="23608"/>
                </a:lnTo>
                <a:lnTo>
                  <a:pt x="91582" y="23683"/>
                </a:lnTo>
                <a:lnTo>
                  <a:pt x="91508" y="23739"/>
                </a:lnTo>
                <a:lnTo>
                  <a:pt x="91452" y="23794"/>
                </a:lnTo>
                <a:lnTo>
                  <a:pt x="91433" y="23869"/>
                </a:lnTo>
                <a:lnTo>
                  <a:pt x="91452" y="23906"/>
                </a:lnTo>
                <a:lnTo>
                  <a:pt x="91471" y="23925"/>
                </a:lnTo>
                <a:lnTo>
                  <a:pt x="91508" y="23943"/>
                </a:lnTo>
                <a:lnTo>
                  <a:pt x="91564" y="23925"/>
                </a:lnTo>
                <a:lnTo>
                  <a:pt x="91675" y="23906"/>
                </a:lnTo>
                <a:lnTo>
                  <a:pt x="91843" y="23832"/>
                </a:lnTo>
                <a:lnTo>
                  <a:pt x="92141" y="23664"/>
                </a:lnTo>
                <a:lnTo>
                  <a:pt x="92327" y="23571"/>
                </a:lnTo>
                <a:lnTo>
                  <a:pt x="92495" y="23459"/>
                </a:lnTo>
                <a:lnTo>
                  <a:pt x="92569" y="23404"/>
                </a:lnTo>
                <a:lnTo>
                  <a:pt x="92643" y="23329"/>
                </a:lnTo>
                <a:lnTo>
                  <a:pt x="92681" y="23255"/>
                </a:lnTo>
                <a:lnTo>
                  <a:pt x="92699" y="23180"/>
                </a:lnTo>
                <a:lnTo>
                  <a:pt x="92681" y="23087"/>
                </a:lnTo>
                <a:lnTo>
                  <a:pt x="92606" y="22975"/>
                </a:lnTo>
                <a:lnTo>
                  <a:pt x="92569" y="22919"/>
                </a:lnTo>
                <a:lnTo>
                  <a:pt x="92495" y="22864"/>
                </a:lnTo>
                <a:lnTo>
                  <a:pt x="92364" y="22789"/>
                </a:lnTo>
                <a:lnTo>
                  <a:pt x="92197" y="22752"/>
                </a:lnTo>
                <a:lnTo>
                  <a:pt x="92029" y="22696"/>
                </a:lnTo>
                <a:lnTo>
                  <a:pt x="91862" y="22659"/>
                </a:lnTo>
                <a:lnTo>
                  <a:pt x="91713" y="22584"/>
                </a:lnTo>
                <a:lnTo>
                  <a:pt x="91657" y="22547"/>
                </a:lnTo>
                <a:lnTo>
                  <a:pt x="91601" y="22491"/>
                </a:lnTo>
                <a:lnTo>
                  <a:pt x="91545" y="22417"/>
                </a:lnTo>
                <a:lnTo>
                  <a:pt x="91526" y="22342"/>
                </a:lnTo>
                <a:lnTo>
                  <a:pt x="91489" y="22268"/>
                </a:lnTo>
                <a:lnTo>
                  <a:pt x="91433" y="22249"/>
                </a:lnTo>
                <a:close/>
                <a:moveTo>
                  <a:pt x="92327" y="24334"/>
                </a:moveTo>
                <a:lnTo>
                  <a:pt x="92234" y="24353"/>
                </a:lnTo>
                <a:lnTo>
                  <a:pt x="92010" y="24446"/>
                </a:lnTo>
                <a:lnTo>
                  <a:pt x="91806" y="24539"/>
                </a:lnTo>
                <a:lnTo>
                  <a:pt x="91657" y="24632"/>
                </a:lnTo>
                <a:lnTo>
                  <a:pt x="91526" y="24725"/>
                </a:lnTo>
                <a:lnTo>
                  <a:pt x="91471" y="24781"/>
                </a:lnTo>
                <a:lnTo>
                  <a:pt x="91452" y="24837"/>
                </a:lnTo>
                <a:lnTo>
                  <a:pt x="91433" y="24893"/>
                </a:lnTo>
                <a:lnTo>
                  <a:pt x="91433" y="24949"/>
                </a:lnTo>
                <a:lnTo>
                  <a:pt x="91452" y="25023"/>
                </a:lnTo>
                <a:lnTo>
                  <a:pt x="91508" y="25098"/>
                </a:lnTo>
                <a:lnTo>
                  <a:pt x="91619" y="25228"/>
                </a:lnTo>
                <a:lnTo>
                  <a:pt x="91768" y="25340"/>
                </a:lnTo>
                <a:lnTo>
                  <a:pt x="91917" y="25452"/>
                </a:lnTo>
                <a:lnTo>
                  <a:pt x="92066" y="25526"/>
                </a:lnTo>
                <a:lnTo>
                  <a:pt x="92197" y="25582"/>
                </a:lnTo>
                <a:lnTo>
                  <a:pt x="92401" y="25638"/>
                </a:lnTo>
                <a:lnTo>
                  <a:pt x="92569" y="25675"/>
                </a:lnTo>
                <a:lnTo>
                  <a:pt x="92606" y="25675"/>
                </a:lnTo>
                <a:lnTo>
                  <a:pt x="92625" y="25656"/>
                </a:lnTo>
                <a:lnTo>
                  <a:pt x="92606" y="25638"/>
                </a:lnTo>
                <a:lnTo>
                  <a:pt x="92513" y="25563"/>
                </a:lnTo>
                <a:lnTo>
                  <a:pt x="92383" y="25489"/>
                </a:lnTo>
                <a:lnTo>
                  <a:pt x="92066" y="25284"/>
                </a:lnTo>
                <a:lnTo>
                  <a:pt x="91917" y="25172"/>
                </a:lnTo>
                <a:lnTo>
                  <a:pt x="91787" y="25079"/>
                </a:lnTo>
                <a:lnTo>
                  <a:pt x="91694" y="24967"/>
                </a:lnTo>
                <a:lnTo>
                  <a:pt x="91675" y="24930"/>
                </a:lnTo>
                <a:lnTo>
                  <a:pt x="91675" y="24893"/>
                </a:lnTo>
                <a:lnTo>
                  <a:pt x="91731" y="24856"/>
                </a:lnTo>
                <a:lnTo>
                  <a:pt x="91880" y="24800"/>
                </a:lnTo>
                <a:lnTo>
                  <a:pt x="92252" y="24632"/>
                </a:lnTo>
                <a:lnTo>
                  <a:pt x="92420" y="24539"/>
                </a:lnTo>
                <a:lnTo>
                  <a:pt x="92476" y="24483"/>
                </a:lnTo>
                <a:lnTo>
                  <a:pt x="92513" y="24446"/>
                </a:lnTo>
                <a:lnTo>
                  <a:pt x="92532" y="24409"/>
                </a:lnTo>
                <a:lnTo>
                  <a:pt x="92532" y="24372"/>
                </a:lnTo>
                <a:lnTo>
                  <a:pt x="92476" y="24353"/>
                </a:lnTo>
                <a:lnTo>
                  <a:pt x="92401" y="24334"/>
                </a:lnTo>
                <a:close/>
                <a:moveTo>
                  <a:pt x="1117" y="24334"/>
                </a:moveTo>
                <a:lnTo>
                  <a:pt x="968" y="24390"/>
                </a:lnTo>
                <a:lnTo>
                  <a:pt x="801" y="24502"/>
                </a:lnTo>
                <a:lnTo>
                  <a:pt x="614" y="24632"/>
                </a:lnTo>
                <a:lnTo>
                  <a:pt x="428" y="24763"/>
                </a:lnTo>
                <a:lnTo>
                  <a:pt x="298" y="24893"/>
                </a:lnTo>
                <a:lnTo>
                  <a:pt x="205" y="25005"/>
                </a:lnTo>
                <a:lnTo>
                  <a:pt x="186" y="25042"/>
                </a:lnTo>
                <a:lnTo>
                  <a:pt x="205" y="25079"/>
                </a:lnTo>
                <a:lnTo>
                  <a:pt x="372" y="25284"/>
                </a:lnTo>
                <a:lnTo>
                  <a:pt x="503" y="25433"/>
                </a:lnTo>
                <a:lnTo>
                  <a:pt x="652" y="25563"/>
                </a:lnTo>
                <a:lnTo>
                  <a:pt x="801" y="25694"/>
                </a:lnTo>
                <a:lnTo>
                  <a:pt x="950" y="25787"/>
                </a:lnTo>
                <a:lnTo>
                  <a:pt x="1080" y="25824"/>
                </a:lnTo>
                <a:lnTo>
                  <a:pt x="1154" y="25842"/>
                </a:lnTo>
                <a:lnTo>
                  <a:pt x="1210" y="25824"/>
                </a:lnTo>
                <a:lnTo>
                  <a:pt x="1247" y="25805"/>
                </a:lnTo>
                <a:lnTo>
                  <a:pt x="1247" y="25768"/>
                </a:lnTo>
                <a:lnTo>
                  <a:pt x="1229" y="25731"/>
                </a:lnTo>
                <a:lnTo>
                  <a:pt x="1192" y="25694"/>
                </a:lnTo>
                <a:lnTo>
                  <a:pt x="1098" y="25619"/>
                </a:lnTo>
                <a:lnTo>
                  <a:pt x="1024" y="25563"/>
                </a:lnTo>
                <a:lnTo>
                  <a:pt x="856" y="25452"/>
                </a:lnTo>
                <a:lnTo>
                  <a:pt x="726" y="25321"/>
                </a:lnTo>
                <a:lnTo>
                  <a:pt x="596" y="25191"/>
                </a:lnTo>
                <a:lnTo>
                  <a:pt x="465" y="25042"/>
                </a:lnTo>
                <a:lnTo>
                  <a:pt x="670" y="24930"/>
                </a:lnTo>
                <a:lnTo>
                  <a:pt x="1005" y="24707"/>
                </a:lnTo>
                <a:lnTo>
                  <a:pt x="1154" y="24595"/>
                </a:lnTo>
                <a:lnTo>
                  <a:pt x="1266" y="24483"/>
                </a:lnTo>
                <a:lnTo>
                  <a:pt x="1285" y="24446"/>
                </a:lnTo>
                <a:lnTo>
                  <a:pt x="1285" y="24390"/>
                </a:lnTo>
                <a:lnTo>
                  <a:pt x="1266" y="24353"/>
                </a:lnTo>
                <a:lnTo>
                  <a:pt x="1229" y="24334"/>
                </a:lnTo>
                <a:close/>
                <a:moveTo>
                  <a:pt x="354" y="26066"/>
                </a:moveTo>
                <a:lnTo>
                  <a:pt x="317" y="26085"/>
                </a:lnTo>
                <a:lnTo>
                  <a:pt x="298" y="26140"/>
                </a:lnTo>
                <a:lnTo>
                  <a:pt x="317" y="26196"/>
                </a:lnTo>
                <a:lnTo>
                  <a:pt x="335" y="26252"/>
                </a:lnTo>
                <a:lnTo>
                  <a:pt x="410" y="26382"/>
                </a:lnTo>
                <a:lnTo>
                  <a:pt x="465" y="26438"/>
                </a:lnTo>
                <a:lnTo>
                  <a:pt x="521" y="26494"/>
                </a:lnTo>
                <a:lnTo>
                  <a:pt x="689" y="26569"/>
                </a:lnTo>
                <a:lnTo>
                  <a:pt x="1043" y="26718"/>
                </a:lnTo>
                <a:lnTo>
                  <a:pt x="1173" y="26792"/>
                </a:lnTo>
                <a:lnTo>
                  <a:pt x="1210" y="26848"/>
                </a:lnTo>
                <a:lnTo>
                  <a:pt x="1229" y="26885"/>
                </a:lnTo>
                <a:lnTo>
                  <a:pt x="1229" y="26941"/>
                </a:lnTo>
                <a:lnTo>
                  <a:pt x="1210" y="26978"/>
                </a:lnTo>
                <a:lnTo>
                  <a:pt x="1154" y="27053"/>
                </a:lnTo>
                <a:lnTo>
                  <a:pt x="1061" y="27109"/>
                </a:lnTo>
                <a:lnTo>
                  <a:pt x="614" y="27351"/>
                </a:lnTo>
                <a:lnTo>
                  <a:pt x="503" y="27444"/>
                </a:lnTo>
                <a:lnTo>
                  <a:pt x="410" y="27518"/>
                </a:lnTo>
                <a:lnTo>
                  <a:pt x="335" y="27593"/>
                </a:lnTo>
                <a:lnTo>
                  <a:pt x="317" y="27630"/>
                </a:lnTo>
                <a:lnTo>
                  <a:pt x="298" y="27667"/>
                </a:lnTo>
                <a:lnTo>
                  <a:pt x="317" y="27704"/>
                </a:lnTo>
                <a:lnTo>
                  <a:pt x="335" y="27723"/>
                </a:lnTo>
                <a:lnTo>
                  <a:pt x="391" y="27723"/>
                </a:lnTo>
                <a:lnTo>
                  <a:pt x="503" y="27704"/>
                </a:lnTo>
                <a:lnTo>
                  <a:pt x="614" y="27648"/>
                </a:lnTo>
                <a:lnTo>
                  <a:pt x="856" y="27518"/>
                </a:lnTo>
                <a:lnTo>
                  <a:pt x="1005" y="27444"/>
                </a:lnTo>
                <a:lnTo>
                  <a:pt x="1173" y="27332"/>
                </a:lnTo>
                <a:lnTo>
                  <a:pt x="1341" y="27202"/>
                </a:lnTo>
                <a:lnTo>
                  <a:pt x="1471" y="27090"/>
                </a:lnTo>
                <a:lnTo>
                  <a:pt x="1527" y="27034"/>
                </a:lnTo>
                <a:lnTo>
                  <a:pt x="1545" y="26960"/>
                </a:lnTo>
                <a:lnTo>
                  <a:pt x="1564" y="26904"/>
                </a:lnTo>
                <a:lnTo>
                  <a:pt x="1583" y="26848"/>
                </a:lnTo>
                <a:lnTo>
                  <a:pt x="1564" y="26792"/>
                </a:lnTo>
                <a:lnTo>
                  <a:pt x="1527" y="26736"/>
                </a:lnTo>
                <a:lnTo>
                  <a:pt x="1471" y="26662"/>
                </a:lnTo>
                <a:lnTo>
                  <a:pt x="1396" y="26606"/>
                </a:lnTo>
                <a:lnTo>
                  <a:pt x="1303" y="26550"/>
                </a:lnTo>
                <a:lnTo>
                  <a:pt x="1173" y="26513"/>
                </a:lnTo>
                <a:lnTo>
                  <a:pt x="968" y="26420"/>
                </a:lnTo>
                <a:lnTo>
                  <a:pt x="856" y="26382"/>
                </a:lnTo>
                <a:lnTo>
                  <a:pt x="763" y="26327"/>
                </a:lnTo>
                <a:lnTo>
                  <a:pt x="689" y="26271"/>
                </a:lnTo>
                <a:lnTo>
                  <a:pt x="633" y="26196"/>
                </a:lnTo>
                <a:lnTo>
                  <a:pt x="559" y="26122"/>
                </a:lnTo>
                <a:lnTo>
                  <a:pt x="484" y="26085"/>
                </a:lnTo>
                <a:lnTo>
                  <a:pt x="410" y="26066"/>
                </a:lnTo>
                <a:close/>
                <a:moveTo>
                  <a:pt x="91377" y="26047"/>
                </a:moveTo>
                <a:lnTo>
                  <a:pt x="91322" y="26066"/>
                </a:lnTo>
                <a:lnTo>
                  <a:pt x="91303" y="26103"/>
                </a:lnTo>
                <a:lnTo>
                  <a:pt x="91266" y="26122"/>
                </a:lnTo>
                <a:lnTo>
                  <a:pt x="91266" y="26159"/>
                </a:lnTo>
                <a:lnTo>
                  <a:pt x="91266" y="26252"/>
                </a:lnTo>
                <a:lnTo>
                  <a:pt x="91303" y="26327"/>
                </a:lnTo>
                <a:lnTo>
                  <a:pt x="91359" y="26420"/>
                </a:lnTo>
                <a:lnTo>
                  <a:pt x="91415" y="26494"/>
                </a:lnTo>
                <a:lnTo>
                  <a:pt x="91526" y="26606"/>
                </a:lnTo>
                <a:lnTo>
                  <a:pt x="91582" y="26643"/>
                </a:lnTo>
                <a:lnTo>
                  <a:pt x="91657" y="26662"/>
                </a:lnTo>
                <a:lnTo>
                  <a:pt x="91843" y="26736"/>
                </a:lnTo>
                <a:lnTo>
                  <a:pt x="92029" y="26811"/>
                </a:lnTo>
                <a:lnTo>
                  <a:pt x="92085" y="26848"/>
                </a:lnTo>
                <a:lnTo>
                  <a:pt x="92122" y="26904"/>
                </a:lnTo>
                <a:lnTo>
                  <a:pt x="92141" y="26960"/>
                </a:lnTo>
                <a:lnTo>
                  <a:pt x="92122" y="27034"/>
                </a:lnTo>
                <a:lnTo>
                  <a:pt x="92104" y="27090"/>
                </a:lnTo>
                <a:lnTo>
                  <a:pt x="92066" y="27164"/>
                </a:lnTo>
                <a:lnTo>
                  <a:pt x="91955" y="27276"/>
                </a:lnTo>
                <a:lnTo>
                  <a:pt x="91880" y="27351"/>
                </a:lnTo>
                <a:lnTo>
                  <a:pt x="91564" y="27537"/>
                </a:lnTo>
                <a:lnTo>
                  <a:pt x="91471" y="27593"/>
                </a:lnTo>
                <a:lnTo>
                  <a:pt x="91396" y="27667"/>
                </a:lnTo>
                <a:lnTo>
                  <a:pt x="91359" y="27723"/>
                </a:lnTo>
                <a:lnTo>
                  <a:pt x="91340" y="27760"/>
                </a:lnTo>
                <a:lnTo>
                  <a:pt x="91359" y="27779"/>
                </a:lnTo>
                <a:lnTo>
                  <a:pt x="91377" y="27816"/>
                </a:lnTo>
                <a:lnTo>
                  <a:pt x="91415" y="27835"/>
                </a:lnTo>
                <a:lnTo>
                  <a:pt x="91471" y="27816"/>
                </a:lnTo>
                <a:lnTo>
                  <a:pt x="91545" y="27797"/>
                </a:lnTo>
                <a:lnTo>
                  <a:pt x="91731" y="27723"/>
                </a:lnTo>
                <a:lnTo>
                  <a:pt x="91917" y="27611"/>
                </a:lnTo>
                <a:lnTo>
                  <a:pt x="92104" y="27462"/>
                </a:lnTo>
                <a:lnTo>
                  <a:pt x="92271" y="27332"/>
                </a:lnTo>
                <a:lnTo>
                  <a:pt x="92401" y="27183"/>
                </a:lnTo>
                <a:lnTo>
                  <a:pt x="92420" y="27127"/>
                </a:lnTo>
                <a:lnTo>
                  <a:pt x="92439" y="27071"/>
                </a:lnTo>
                <a:lnTo>
                  <a:pt x="92457" y="26978"/>
                </a:lnTo>
                <a:lnTo>
                  <a:pt x="92439" y="26904"/>
                </a:lnTo>
                <a:lnTo>
                  <a:pt x="92420" y="26848"/>
                </a:lnTo>
                <a:lnTo>
                  <a:pt x="92383" y="26792"/>
                </a:lnTo>
                <a:lnTo>
                  <a:pt x="92346" y="26736"/>
                </a:lnTo>
                <a:lnTo>
                  <a:pt x="92290" y="26699"/>
                </a:lnTo>
                <a:lnTo>
                  <a:pt x="92159" y="26643"/>
                </a:lnTo>
                <a:lnTo>
                  <a:pt x="91880" y="26531"/>
                </a:lnTo>
                <a:lnTo>
                  <a:pt x="91750" y="26475"/>
                </a:lnTo>
                <a:lnTo>
                  <a:pt x="91657" y="26382"/>
                </a:lnTo>
                <a:lnTo>
                  <a:pt x="91601" y="26289"/>
                </a:lnTo>
                <a:lnTo>
                  <a:pt x="91545" y="26178"/>
                </a:lnTo>
                <a:lnTo>
                  <a:pt x="91508" y="26122"/>
                </a:lnTo>
                <a:lnTo>
                  <a:pt x="91471" y="26066"/>
                </a:lnTo>
                <a:lnTo>
                  <a:pt x="91433" y="26047"/>
                </a:lnTo>
                <a:close/>
                <a:moveTo>
                  <a:pt x="1508" y="27965"/>
                </a:moveTo>
                <a:lnTo>
                  <a:pt x="1396" y="28002"/>
                </a:lnTo>
                <a:lnTo>
                  <a:pt x="1285" y="28039"/>
                </a:lnTo>
                <a:lnTo>
                  <a:pt x="1061" y="28170"/>
                </a:lnTo>
                <a:lnTo>
                  <a:pt x="652" y="28449"/>
                </a:lnTo>
                <a:lnTo>
                  <a:pt x="428" y="28598"/>
                </a:lnTo>
                <a:lnTo>
                  <a:pt x="354" y="28654"/>
                </a:lnTo>
                <a:lnTo>
                  <a:pt x="317" y="28728"/>
                </a:lnTo>
                <a:lnTo>
                  <a:pt x="317" y="28784"/>
                </a:lnTo>
                <a:lnTo>
                  <a:pt x="354" y="28859"/>
                </a:lnTo>
                <a:lnTo>
                  <a:pt x="447" y="28952"/>
                </a:lnTo>
                <a:lnTo>
                  <a:pt x="559" y="29045"/>
                </a:lnTo>
                <a:lnTo>
                  <a:pt x="707" y="29156"/>
                </a:lnTo>
                <a:lnTo>
                  <a:pt x="950" y="29324"/>
                </a:lnTo>
                <a:lnTo>
                  <a:pt x="1080" y="29399"/>
                </a:lnTo>
                <a:lnTo>
                  <a:pt x="1192" y="29454"/>
                </a:lnTo>
                <a:lnTo>
                  <a:pt x="1285" y="29473"/>
                </a:lnTo>
                <a:lnTo>
                  <a:pt x="1322" y="29454"/>
                </a:lnTo>
                <a:lnTo>
                  <a:pt x="1341" y="29436"/>
                </a:lnTo>
                <a:lnTo>
                  <a:pt x="1359" y="29399"/>
                </a:lnTo>
                <a:lnTo>
                  <a:pt x="1359" y="29361"/>
                </a:lnTo>
                <a:lnTo>
                  <a:pt x="1303" y="29268"/>
                </a:lnTo>
                <a:lnTo>
                  <a:pt x="1210" y="29175"/>
                </a:lnTo>
                <a:lnTo>
                  <a:pt x="1098" y="29063"/>
                </a:lnTo>
                <a:lnTo>
                  <a:pt x="856" y="28877"/>
                </a:lnTo>
                <a:lnTo>
                  <a:pt x="689" y="28766"/>
                </a:lnTo>
                <a:lnTo>
                  <a:pt x="1043" y="28542"/>
                </a:lnTo>
                <a:lnTo>
                  <a:pt x="1229" y="28430"/>
                </a:lnTo>
                <a:lnTo>
                  <a:pt x="1396" y="28319"/>
                </a:lnTo>
                <a:lnTo>
                  <a:pt x="1471" y="28244"/>
                </a:lnTo>
                <a:lnTo>
                  <a:pt x="1583" y="28114"/>
                </a:lnTo>
                <a:lnTo>
                  <a:pt x="1601" y="28039"/>
                </a:lnTo>
                <a:lnTo>
                  <a:pt x="1620" y="27984"/>
                </a:lnTo>
                <a:lnTo>
                  <a:pt x="1601" y="27965"/>
                </a:lnTo>
                <a:close/>
                <a:moveTo>
                  <a:pt x="92476" y="28058"/>
                </a:moveTo>
                <a:lnTo>
                  <a:pt x="92197" y="28151"/>
                </a:lnTo>
                <a:lnTo>
                  <a:pt x="91899" y="28300"/>
                </a:lnTo>
                <a:lnTo>
                  <a:pt x="91619" y="28468"/>
                </a:lnTo>
                <a:lnTo>
                  <a:pt x="91377" y="28635"/>
                </a:lnTo>
                <a:lnTo>
                  <a:pt x="91303" y="28710"/>
                </a:lnTo>
                <a:lnTo>
                  <a:pt x="91229" y="28784"/>
                </a:lnTo>
                <a:lnTo>
                  <a:pt x="91210" y="28859"/>
                </a:lnTo>
                <a:lnTo>
                  <a:pt x="91210" y="28933"/>
                </a:lnTo>
                <a:lnTo>
                  <a:pt x="91229" y="28989"/>
                </a:lnTo>
                <a:lnTo>
                  <a:pt x="91266" y="29063"/>
                </a:lnTo>
                <a:lnTo>
                  <a:pt x="91340" y="29138"/>
                </a:lnTo>
                <a:lnTo>
                  <a:pt x="91433" y="29212"/>
                </a:lnTo>
                <a:lnTo>
                  <a:pt x="91619" y="29324"/>
                </a:lnTo>
                <a:lnTo>
                  <a:pt x="91899" y="29492"/>
                </a:lnTo>
                <a:lnTo>
                  <a:pt x="92048" y="29566"/>
                </a:lnTo>
                <a:lnTo>
                  <a:pt x="92197" y="29603"/>
                </a:lnTo>
                <a:lnTo>
                  <a:pt x="92308" y="29622"/>
                </a:lnTo>
                <a:lnTo>
                  <a:pt x="92346" y="29622"/>
                </a:lnTo>
                <a:lnTo>
                  <a:pt x="92383" y="29603"/>
                </a:lnTo>
                <a:lnTo>
                  <a:pt x="92383" y="29566"/>
                </a:lnTo>
                <a:lnTo>
                  <a:pt x="92383" y="29529"/>
                </a:lnTo>
                <a:lnTo>
                  <a:pt x="92290" y="29454"/>
                </a:lnTo>
                <a:lnTo>
                  <a:pt x="92141" y="29361"/>
                </a:lnTo>
                <a:lnTo>
                  <a:pt x="91973" y="29250"/>
                </a:lnTo>
                <a:lnTo>
                  <a:pt x="91619" y="29045"/>
                </a:lnTo>
                <a:lnTo>
                  <a:pt x="91508" y="28970"/>
                </a:lnTo>
                <a:lnTo>
                  <a:pt x="91452" y="28914"/>
                </a:lnTo>
                <a:lnTo>
                  <a:pt x="91471" y="28877"/>
                </a:lnTo>
                <a:lnTo>
                  <a:pt x="91545" y="28821"/>
                </a:lnTo>
                <a:lnTo>
                  <a:pt x="91768" y="28710"/>
                </a:lnTo>
                <a:lnTo>
                  <a:pt x="92122" y="28523"/>
                </a:lnTo>
                <a:lnTo>
                  <a:pt x="92327" y="28412"/>
                </a:lnTo>
                <a:lnTo>
                  <a:pt x="92439" y="28356"/>
                </a:lnTo>
                <a:lnTo>
                  <a:pt x="92476" y="28319"/>
                </a:lnTo>
                <a:lnTo>
                  <a:pt x="92513" y="28263"/>
                </a:lnTo>
                <a:lnTo>
                  <a:pt x="92550" y="28207"/>
                </a:lnTo>
                <a:lnTo>
                  <a:pt x="92588" y="28133"/>
                </a:lnTo>
                <a:lnTo>
                  <a:pt x="92588" y="28095"/>
                </a:lnTo>
                <a:lnTo>
                  <a:pt x="92569" y="28058"/>
                </a:lnTo>
                <a:close/>
                <a:moveTo>
                  <a:pt x="428" y="29864"/>
                </a:moveTo>
                <a:lnTo>
                  <a:pt x="391" y="29883"/>
                </a:lnTo>
                <a:lnTo>
                  <a:pt x="354" y="29901"/>
                </a:lnTo>
                <a:lnTo>
                  <a:pt x="335" y="29920"/>
                </a:lnTo>
                <a:lnTo>
                  <a:pt x="317" y="29976"/>
                </a:lnTo>
                <a:lnTo>
                  <a:pt x="335" y="30013"/>
                </a:lnTo>
                <a:lnTo>
                  <a:pt x="354" y="30069"/>
                </a:lnTo>
                <a:lnTo>
                  <a:pt x="428" y="30143"/>
                </a:lnTo>
                <a:lnTo>
                  <a:pt x="521" y="30218"/>
                </a:lnTo>
                <a:lnTo>
                  <a:pt x="652" y="30274"/>
                </a:lnTo>
                <a:lnTo>
                  <a:pt x="912" y="30348"/>
                </a:lnTo>
                <a:lnTo>
                  <a:pt x="1098" y="30385"/>
                </a:lnTo>
                <a:lnTo>
                  <a:pt x="968" y="30534"/>
                </a:lnTo>
                <a:lnTo>
                  <a:pt x="801" y="30665"/>
                </a:lnTo>
                <a:lnTo>
                  <a:pt x="652" y="30795"/>
                </a:lnTo>
                <a:lnTo>
                  <a:pt x="465" y="30907"/>
                </a:lnTo>
                <a:lnTo>
                  <a:pt x="372" y="30962"/>
                </a:lnTo>
                <a:lnTo>
                  <a:pt x="223" y="31093"/>
                </a:lnTo>
                <a:lnTo>
                  <a:pt x="168" y="31149"/>
                </a:lnTo>
                <a:lnTo>
                  <a:pt x="149" y="31204"/>
                </a:lnTo>
                <a:lnTo>
                  <a:pt x="149" y="31223"/>
                </a:lnTo>
                <a:lnTo>
                  <a:pt x="242" y="31223"/>
                </a:lnTo>
                <a:lnTo>
                  <a:pt x="372" y="31186"/>
                </a:lnTo>
                <a:lnTo>
                  <a:pt x="503" y="31149"/>
                </a:lnTo>
                <a:lnTo>
                  <a:pt x="745" y="31037"/>
                </a:lnTo>
                <a:lnTo>
                  <a:pt x="968" y="30888"/>
                </a:lnTo>
                <a:lnTo>
                  <a:pt x="1173" y="30702"/>
                </a:lnTo>
                <a:lnTo>
                  <a:pt x="1359" y="30497"/>
                </a:lnTo>
                <a:lnTo>
                  <a:pt x="1415" y="30423"/>
                </a:lnTo>
                <a:lnTo>
                  <a:pt x="1452" y="30348"/>
                </a:lnTo>
                <a:lnTo>
                  <a:pt x="1434" y="30292"/>
                </a:lnTo>
                <a:lnTo>
                  <a:pt x="1396" y="30236"/>
                </a:lnTo>
                <a:lnTo>
                  <a:pt x="1303" y="30180"/>
                </a:lnTo>
                <a:lnTo>
                  <a:pt x="1154" y="30125"/>
                </a:lnTo>
                <a:lnTo>
                  <a:pt x="968" y="30050"/>
                </a:lnTo>
                <a:lnTo>
                  <a:pt x="689" y="29920"/>
                </a:lnTo>
                <a:lnTo>
                  <a:pt x="559" y="29883"/>
                </a:lnTo>
                <a:lnTo>
                  <a:pt x="428" y="29864"/>
                </a:lnTo>
                <a:close/>
                <a:moveTo>
                  <a:pt x="91247" y="29994"/>
                </a:moveTo>
                <a:lnTo>
                  <a:pt x="91210" y="30013"/>
                </a:lnTo>
                <a:lnTo>
                  <a:pt x="91191" y="30050"/>
                </a:lnTo>
                <a:lnTo>
                  <a:pt x="91191" y="30106"/>
                </a:lnTo>
                <a:lnTo>
                  <a:pt x="91210" y="30162"/>
                </a:lnTo>
                <a:lnTo>
                  <a:pt x="91247" y="30218"/>
                </a:lnTo>
                <a:lnTo>
                  <a:pt x="91396" y="30329"/>
                </a:lnTo>
                <a:lnTo>
                  <a:pt x="91582" y="30460"/>
                </a:lnTo>
                <a:lnTo>
                  <a:pt x="91787" y="30571"/>
                </a:lnTo>
                <a:lnTo>
                  <a:pt x="91973" y="30665"/>
                </a:lnTo>
                <a:lnTo>
                  <a:pt x="92197" y="30758"/>
                </a:lnTo>
                <a:lnTo>
                  <a:pt x="91955" y="30981"/>
                </a:lnTo>
                <a:lnTo>
                  <a:pt x="91675" y="31186"/>
                </a:lnTo>
                <a:lnTo>
                  <a:pt x="91452" y="31372"/>
                </a:lnTo>
                <a:lnTo>
                  <a:pt x="91322" y="31484"/>
                </a:lnTo>
                <a:lnTo>
                  <a:pt x="91284" y="31521"/>
                </a:lnTo>
                <a:lnTo>
                  <a:pt x="91396" y="31540"/>
                </a:lnTo>
                <a:lnTo>
                  <a:pt x="91526" y="31521"/>
                </a:lnTo>
                <a:lnTo>
                  <a:pt x="91638" y="31484"/>
                </a:lnTo>
                <a:lnTo>
                  <a:pt x="91750" y="31428"/>
                </a:lnTo>
                <a:lnTo>
                  <a:pt x="91973" y="31298"/>
                </a:lnTo>
                <a:lnTo>
                  <a:pt x="92159" y="31167"/>
                </a:lnTo>
                <a:lnTo>
                  <a:pt x="92308" y="31037"/>
                </a:lnTo>
                <a:lnTo>
                  <a:pt x="92476" y="30869"/>
                </a:lnTo>
                <a:lnTo>
                  <a:pt x="92550" y="30758"/>
                </a:lnTo>
                <a:lnTo>
                  <a:pt x="92588" y="30683"/>
                </a:lnTo>
                <a:lnTo>
                  <a:pt x="92588" y="30646"/>
                </a:lnTo>
                <a:lnTo>
                  <a:pt x="92569" y="30609"/>
                </a:lnTo>
                <a:lnTo>
                  <a:pt x="92532" y="30571"/>
                </a:lnTo>
                <a:lnTo>
                  <a:pt x="92495" y="30553"/>
                </a:lnTo>
                <a:lnTo>
                  <a:pt x="92383" y="30516"/>
                </a:lnTo>
                <a:lnTo>
                  <a:pt x="92215" y="30423"/>
                </a:lnTo>
                <a:lnTo>
                  <a:pt x="91824" y="30218"/>
                </a:lnTo>
                <a:lnTo>
                  <a:pt x="91619" y="30106"/>
                </a:lnTo>
                <a:lnTo>
                  <a:pt x="91433" y="30032"/>
                </a:lnTo>
                <a:lnTo>
                  <a:pt x="91303" y="29994"/>
                </a:lnTo>
                <a:close/>
                <a:moveTo>
                  <a:pt x="1378" y="31577"/>
                </a:moveTo>
                <a:lnTo>
                  <a:pt x="1285" y="31614"/>
                </a:lnTo>
                <a:lnTo>
                  <a:pt x="1117" y="31689"/>
                </a:lnTo>
                <a:lnTo>
                  <a:pt x="745" y="31893"/>
                </a:lnTo>
                <a:lnTo>
                  <a:pt x="577" y="32024"/>
                </a:lnTo>
                <a:lnTo>
                  <a:pt x="428" y="32135"/>
                </a:lnTo>
                <a:lnTo>
                  <a:pt x="317" y="32247"/>
                </a:lnTo>
                <a:lnTo>
                  <a:pt x="298" y="32284"/>
                </a:lnTo>
                <a:lnTo>
                  <a:pt x="279" y="32322"/>
                </a:lnTo>
                <a:lnTo>
                  <a:pt x="298" y="32359"/>
                </a:lnTo>
                <a:lnTo>
                  <a:pt x="335" y="32415"/>
                </a:lnTo>
                <a:lnTo>
                  <a:pt x="465" y="32526"/>
                </a:lnTo>
                <a:lnTo>
                  <a:pt x="633" y="32675"/>
                </a:lnTo>
                <a:lnTo>
                  <a:pt x="819" y="32806"/>
                </a:lnTo>
                <a:lnTo>
                  <a:pt x="1024" y="32955"/>
                </a:lnTo>
                <a:lnTo>
                  <a:pt x="1210" y="33066"/>
                </a:lnTo>
                <a:lnTo>
                  <a:pt x="1359" y="33122"/>
                </a:lnTo>
                <a:lnTo>
                  <a:pt x="1434" y="33122"/>
                </a:lnTo>
                <a:lnTo>
                  <a:pt x="1434" y="33104"/>
                </a:lnTo>
                <a:lnTo>
                  <a:pt x="1415" y="33066"/>
                </a:lnTo>
                <a:lnTo>
                  <a:pt x="1322" y="32973"/>
                </a:lnTo>
                <a:lnTo>
                  <a:pt x="1024" y="32713"/>
                </a:lnTo>
                <a:lnTo>
                  <a:pt x="521" y="32322"/>
                </a:lnTo>
                <a:lnTo>
                  <a:pt x="875" y="32135"/>
                </a:lnTo>
                <a:lnTo>
                  <a:pt x="1043" y="32024"/>
                </a:lnTo>
                <a:lnTo>
                  <a:pt x="1210" y="31912"/>
                </a:lnTo>
                <a:lnTo>
                  <a:pt x="1285" y="31837"/>
                </a:lnTo>
                <a:lnTo>
                  <a:pt x="1415" y="31707"/>
                </a:lnTo>
                <a:lnTo>
                  <a:pt x="1452" y="31651"/>
                </a:lnTo>
                <a:lnTo>
                  <a:pt x="1471" y="31595"/>
                </a:lnTo>
                <a:lnTo>
                  <a:pt x="1471" y="31577"/>
                </a:lnTo>
                <a:close/>
                <a:moveTo>
                  <a:pt x="92364" y="31856"/>
                </a:moveTo>
                <a:lnTo>
                  <a:pt x="92234" y="31893"/>
                </a:lnTo>
                <a:lnTo>
                  <a:pt x="92104" y="31949"/>
                </a:lnTo>
                <a:lnTo>
                  <a:pt x="91973" y="32042"/>
                </a:lnTo>
                <a:lnTo>
                  <a:pt x="91731" y="32228"/>
                </a:lnTo>
                <a:lnTo>
                  <a:pt x="91564" y="32377"/>
                </a:lnTo>
                <a:lnTo>
                  <a:pt x="91433" y="32489"/>
                </a:lnTo>
                <a:lnTo>
                  <a:pt x="91359" y="32619"/>
                </a:lnTo>
                <a:lnTo>
                  <a:pt x="91340" y="32731"/>
                </a:lnTo>
                <a:lnTo>
                  <a:pt x="91359" y="32843"/>
                </a:lnTo>
                <a:lnTo>
                  <a:pt x="91415" y="32936"/>
                </a:lnTo>
                <a:lnTo>
                  <a:pt x="91489" y="33010"/>
                </a:lnTo>
                <a:lnTo>
                  <a:pt x="91582" y="33104"/>
                </a:lnTo>
                <a:lnTo>
                  <a:pt x="91713" y="33178"/>
                </a:lnTo>
                <a:lnTo>
                  <a:pt x="91955" y="33290"/>
                </a:lnTo>
                <a:lnTo>
                  <a:pt x="92215" y="33364"/>
                </a:lnTo>
                <a:lnTo>
                  <a:pt x="92401" y="33420"/>
                </a:lnTo>
                <a:lnTo>
                  <a:pt x="92476" y="33439"/>
                </a:lnTo>
                <a:lnTo>
                  <a:pt x="92476" y="33383"/>
                </a:lnTo>
                <a:lnTo>
                  <a:pt x="92439" y="33346"/>
                </a:lnTo>
                <a:lnTo>
                  <a:pt x="92383" y="33290"/>
                </a:lnTo>
                <a:lnTo>
                  <a:pt x="92308" y="33252"/>
                </a:lnTo>
                <a:lnTo>
                  <a:pt x="91917" y="33048"/>
                </a:lnTo>
                <a:lnTo>
                  <a:pt x="91731" y="32936"/>
                </a:lnTo>
                <a:lnTo>
                  <a:pt x="91657" y="32861"/>
                </a:lnTo>
                <a:lnTo>
                  <a:pt x="91619" y="32806"/>
                </a:lnTo>
                <a:lnTo>
                  <a:pt x="91601" y="32750"/>
                </a:lnTo>
                <a:lnTo>
                  <a:pt x="91601" y="32694"/>
                </a:lnTo>
                <a:lnTo>
                  <a:pt x="91638" y="32619"/>
                </a:lnTo>
                <a:lnTo>
                  <a:pt x="91731" y="32564"/>
                </a:lnTo>
                <a:lnTo>
                  <a:pt x="91917" y="32452"/>
                </a:lnTo>
                <a:lnTo>
                  <a:pt x="92234" y="32266"/>
                </a:lnTo>
                <a:lnTo>
                  <a:pt x="92364" y="32154"/>
                </a:lnTo>
                <a:lnTo>
                  <a:pt x="92457" y="32061"/>
                </a:lnTo>
                <a:lnTo>
                  <a:pt x="92495" y="32005"/>
                </a:lnTo>
                <a:lnTo>
                  <a:pt x="92495" y="31968"/>
                </a:lnTo>
                <a:lnTo>
                  <a:pt x="92476" y="31912"/>
                </a:lnTo>
                <a:lnTo>
                  <a:pt x="92457" y="31893"/>
                </a:lnTo>
                <a:lnTo>
                  <a:pt x="92401" y="31875"/>
                </a:lnTo>
                <a:lnTo>
                  <a:pt x="92364" y="31856"/>
                </a:lnTo>
                <a:close/>
                <a:moveTo>
                  <a:pt x="410" y="33439"/>
                </a:moveTo>
                <a:lnTo>
                  <a:pt x="335" y="33457"/>
                </a:lnTo>
                <a:lnTo>
                  <a:pt x="279" y="33457"/>
                </a:lnTo>
                <a:lnTo>
                  <a:pt x="261" y="33495"/>
                </a:lnTo>
                <a:lnTo>
                  <a:pt x="242" y="33550"/>
                </a:lnTo>
                <a:lnTo>
                  <a:pt x="261" y="33606"/>
                </a:lnTo>
                <a:lnTo>
                  <a:pt x="298" y="33643"/>
                </a:lnTo>
                <a:lnTo>
                  <a:pt x="354" y="33681"/>
                </a:lnTo>
                <a:lnTo>
                  <a:pt x="503" y="33755"/>
                </a:lnTo>
                <a:lnTo>
                  <a:pt x="689" y="33811"/>
                </a:lnTo>
                <a:lnTo>
                  <a:pt x="875" y="33867"/>
                </a:lnTo>
                <a:lnTo>
                  <a:pt x="1043" y="33923"/>
                </a:lnTo>
                <a:lnTo>
                  <a:pt x="1117" y="33960"/>
                </a:lnTo>
                <a:lnTo>
                  <a:pt x="1154" y="33997"/>
                </a:lnTo>
                <a:lnTo>
                  <a:pt x="1192" y="34034"/>
                </a:lnTo>
                <a:lnTo>
                  <a:pt x="1210" y="34072"/>
                </a:lnTo>
                <a:lnTo>
                  <a:pt x="1192" y="34128"/>
                </a:lnTo>
                <a:lnTo>
                  <a:pt x="1173" y="34165"/>
                </a:lnTo>
                <a:lnTo>
                  <a:pt x="1080" y="34258"/>
                </a:lnTo>
                <a:lnTo>
                  <a:pt x="968" y="34332"/>
                </a:lnTo>
                <a:lnTo>
                  <a:pt x="838" y="34425"/>
                </a:lnTo>
                <a:lnTo>
                  <a:pt x="559" y="34556"/>
                </a:lnTo>
                <a:lnTo>
                  <a:pt x="354" y="34667"/>
                </a:lnTo>
                <a:lnTo>
                  <a:pt x="317" y="34705"/>
                </a:lnTo>
                <a:lnTo>
                  <a:pt x="298" y="34723"/>
                </a:lnTo>
                <a:lnTo>
                  <a:pt x="298" y="34761"/>
                </a:lnTo>
                <a:lnTo>
                  <a:pt x="317" y="34779"/>
                </a:lnTo>
                <a:lnTo>
                  <a:pt x="372" y="34816"/>
                </a:lnTo>
                <a:lnTo>
                  <a:pt x="428" y="34854"/>
                </a:lnTo>
                <a:lnTo>
                  <a:pt x="465" y="34854"/>
                </a:lnTo>
                <a:lnTo>
                  <a:pt x="521" y="34835"/>
                </a:lnTo>
                <a:lnTo>
                  <a:pt x="652" y="34761"/>
                </a:lnTo>
                <a:lnTo>
                  <a:pt x="875" y="34630"/>
                </a:lnTo>
                <a:lnTo>
                  <a:pt x="1024" y="34556"/>
                </a:lnTo>
                <a:lnTo>
                  <a:pt x="1229" y="34425"/>
                </a:lnTo>
                <a:lnTo>
                  <a:pt x="1322" y="34370"/>
                </a:lnTo>
                <a:lnTo>
                  <a:pt x="1415" y="34295"/>
                </a:lnTo>
                <a:lnTo>
                  <a:pt x="1471" y="34221"/>
                </a:lnTo>
                <a:lnTo>
                  <a:pt x="1508" y="34146"/>
                </a:lnTo>
                <a:lnTo>
                  <a:pt x="1508" y="34072"/>
                </a:lnTo>
                <a:lnTo>
                  <a:pt x="1489" y="33997"/>
                </a:lnTo>
                <a:lnTo>
                  <a:pt x="1434" y="33923"/>
                </a:lnTo>
                <a:lnTo>
                  <a:pt x="1378" y="33848"/>
                </a:lnTo>
                <a:lnTo>
                  <a:pt x="1285" y="33774"/>
                </a:lnTo>
                <a:lnTo>
                  <a:pt x="1173" y="33699"/>
                </a:lnTo>
                <a:lnTo>
                  <a:pt x="950" y="33588"/>
                </a:lnTo>
                <a:lnTo>
                  <a:pt x="707" y="33495"/>
                </a:lnTo>
                <a:lnTo>
                  <a:pt x="503" y="33457"/>
                </a:lnTo>
                <a:lnTo>
                  <a:pt x="410" y="33439"/>
                </a:lnTo>
                <a:close/>
                <a:moveTo>
                  <a:pt x="91247" y="33792"/>
                </a:moveTo>
                <a:lnTo>
                  <a:pt x="91210" y="33830"/>
                </a:lnTo>
                <a:lnTo>
                  <a:pt x="91210" y="33885"/>
                </a:lnTo>
                <a:lnTo>
                  <a:pt x="91247" y="33979"/>
                </a:lnTo>
                <a:lnTo>
                  <a:pt x="91266" y="34034"/>
                </a:lnTo>
                <a:lnTo>
                  <a:pt x="91322" y="34090"/>
                </a:lnTo>
                <a:lnTo>
                  <a:pt x="91452" y="34183"/>
                </a:lnTo>
                <a:lnTo>
                  <a:pt x="91787" y="34370"/>
                </a:lnTo>
                <a:lnTo>
                  <a:pt x="91936" y="34463"/>
                </a:lnTo>
                <a:lnTo>
                  <a:pt x="92048" y="34556"/>
                </a:lnTo>
                <a:lnTo>
                  <a:pt x="92085" y="34593"/>
                </a:lnTo>
                <a:lnTo>
                  <a:pt x="92104" y="34630"/>
                </a:lnTo>
                <a:lnTo>
                  <a:pt x="92085" y="34686"/>
                </a:lnTo>
                <a:lnTo>
                  <a:pt x="92048" y="34723"/>
                </a:lnTo>
                <a:lnTo>
                  <a:pt x="91731" y="34965"/>
                </a:lnTo>
                <a:lnTo>
                  <a:pt x="91545" y="35114"/>
                </a:lnTo>
                <a:lnTo>
                  <a:pt x="91489" y="35170"/>
                </a:lnTo>
                <a:lnTo>
                  <a:pt x="91471" y="35207"/>
                </a:lnTo>
                <a:lnTo>
                  <a:pt x="91433" y="35170"/>
                </a:lnTo>
                <a:lnTo>
                  <a:pt x="91396" y="35152"/>
                </a:lnTo>
                <a:lnTo>
                  <a:pt x="91377" y="35170"/>
                </a:lnTo>
                <a:lnTo>
                  <a:pt x="91340" y="35189"/>
                </a:lnTo>
                <a:lnTo>
                  <a:pt x="91322" y="35226"/>
                </a:lnTo>
                <a:lnTo>
                  <a:pt x="91322" y="35282"/>
                </a:lnTo>
                <a:lnTo>
                  <a:pt x="91322" y="35319"/>
                </a:lnTo>
                <a:lnTo>
                  <a:pt x="91340" y="35375"/>
                </a:lnTo>
                <a:lnTo>
                  <a:pt x="91377" y="35394"/>
                </a:lnTo>
                <a:lnTo>
                  <a:pt x="91415" y="35412"/>
                </a:lnTo>
                <a:lnTo>
                  <a:pt x="91489" y="35412"/>
                </a:lnTo>
                <a:lnTo>
                  <a:pt x="91582" y="35375"/>
                </a:lnTo>
                <a:lnTo>
                  <a:pt x="91657" y="35338"/>
                </a:lnTo>
                <a:lnTo>
                  <a:pt x="91843" y="35207"/>
                </a:lnTo>
                <a:lnTo>
                  <a:pt x="91955" y="35114"/>
                </a:lnTo>
                <a:lnTo>
                  <a:pt x="92197" y="34928"/>
                </a:lnTo>
                <a:lnTo>
                  <a:pt x="92290" y="34816"/>
                </a:lnTo>
                <a:lnTo>
                  <a:pt x="92383" y="34705"/>
                </a:lnTo>
                <a:lnTo>
                  <a:pt x="92439" y="34593"/>
                </a:lnTo>
                <a:lnTo>
                  <a:pt x="92439" y="34537"/>
                </a:lnTo>
                <a:lnTo>
                  <a:pt x="92420" y="34481"/>
                </a:lnTo>
                <a:lnTo>
                  <a:pt x="92401" y="34425"/>
                </a:lnTo>
                <a:lnTo>
                  <a:pt x="92364" y="34388"/>
                </a:lnTo>
                <a:lnTo>
                  <a:pt x="92290" y="34332"/>
                </a:lnTo>
                <a:lnTo>
                  <a:pt x="92215" y="34276"/>
                </a:lnTo>
                <a:lnTo>
                  <a:pt x="91899" y="34109"/>
                </a:lnTo>
                <a:lnTo>
                  <a:pt x="91564" y="33923"/>
                </a:lnTo>
                <a:lnTo>
                  <a:pt x="91415" y="33830"/>
                </a:lnTo>
                <a:lnTo>
                  <a:pt x="91359" y="33811"/>
                </a:lnTo>
                <a:lnTo>
                  <a:pt x="91284" y="33792"/>
                </a:lnTo>
                <a:close/>
                <a:moveTo>
                  <a:pt x="1489" y="34965"/>
                </a:moveTo>
                <a:lnTo>
                  <a:pt x="1341" y="35021"/>
                </a:lnTo>
                <a:lnTo>
                  <a:pt x="1210" y="35077"/>
                </a:lnTo>
                <a:lnTo>
                  <a:pt x="931" y="35226"/>
                </a:lnTo>
                <a:lnTo>
                  <a:pt x="689" y="35412"/>
                </a:lnTo>
                <a:lnTo>
                  <a:pt x="447" y="35598"/>
                </a:lnTo>
                <a:lnTo>
                  <a:pt x="317" y="35729"/>
                </a:lnTo>
                <a:lnTo>
                  <a:pt x="242" y="35840"/>
                </a:lnTo>
                <a:lnTo>
                  <a:pt x="223" y="35878"/>
                </a:lnTo>
                <a:lnTo>
                  <a:pt x="223" y="35933"/>
                </a:lnTo>
                <a:lnTo>
                  <a:pt x="242" y="36008"/>
                </a:lnTo>
                <a:lnTo>
                  <a:pt x="298" y="36101"/>
                </a:lnTo>
                <a:lnTo>
                  <a:pt x="391" y="36194"/>
                </a:lnTo>
                <a:lnTo>
                  <a:pt x="652" y="36399"/>
                </a:lnTo>
                <a:lnTo>
                  <a:pt x="801" y="36529"/>
                </a:lnTo>
                <a:lnTo>
                  <a:pt x="1024" y="36715"/>
                </a:lnTo>
                <a:lnTo>
                  <a:pt x="1154" y="36790"/>
                </a:lnTo>
                <a:lnTo>
                  <a:pt x="1247" y="36827"/>
                </a:lnTo>
                <a:lnTo>
                  <a:pt x="1303" y="36846"/>
                </a:lnTo>
                <a:lnTo>
                  <a:pt x="1341" y="36827"/>
                </a:lnTo>
                <a:lnTo>
                  <a:pt x="1359" y="36827"/>
                </a:lnTo>
                <a:lnTo>
                  <a:pt x="1378" y="36790"/>
                </a:lnTo>
                <a:lnTo>
                  <a:pt x="1378" y="36753"/>
                </a:lnTo>
                <a:lnTo>
                  <a:pt x="1359" y="36715"/>
                </a:lnTo>
                <a:lnTo>
                  <a:pt x="1266" y="36604"/>
                </a:lnTo>
                <a:lnTo>
                  <a:pt x="950" y="36343"/>
                </a:lnTo>
                <a:lnTo>
                  <a:pt x="428" y="35896"/>
                </a:lnTo>
                <a:lnTo>
                  <a:pt x="596" y="35747"/>
                </a:lnTo>
                <a:lnTo>
                  <a:pt x="801" y="35617"/>
                </a:lnTo>
                <a:lnTo>
                  <a:pt x="1192" y="35375"/>
                </a:lnTo>
                <a:lnTo>
                  <a:pt x="1396" y="35263"/>
                </a:lnTo>
                <a:lnTo>
                  <a:pt x="1508" y="35207"/>
                </a:lnTo>
                <a:lnTo>
                  <a:pt x="1564" y="35152"/>
                </a:lnTo>
                <a:lnTo>
                  <a:pt x="1583" y="35096"/>
                </a:lnTo>
                <a:lnTo>
                  <a:pt x="1601" y="35021"/>
                </a:lnTo>
                <a:lnTo>
                  <a:pt x="1583" y="35003"/>
                </a:lnTo>
                <a:lnTo>
                  <a:pt x="1564" y="34965"/>
                </a:lnTo>
                <a:close/>
                <a:moveTo>
                  <a:pt x="92364" y="35691"/>
                </a:moveTo>
                <a:lnTo>
                  <a:pt x="92327" y="35710"/>
                </a:lnTo>
                <a:lnTo>
                  <a:pt x="92010" y="35840"/>
                </a:lnTo>
                <a:lnTo>
                  <a:pt x="91843" y="35933"/>
                </a:lnTo>
                <a:lnTo>
                  <a:pt x="91657" y="36045"/>
                </a:lnTo>
                <a:lnTo>
                  <a:pt x="91489" y="36157"/>
                </a:lnTo>
                <a:lnTo>
                  <a:pt x="91359" y="36269"/>
                </a:lnTo>
                <a:lnTo>
                  <a:pt x="91322" y="36343"/>
                </a:lnTo>
                <a:lnTo>
                  <a:pt x="91284" y="36399"/>
                </a:lnTo>
                <a:lnTo>
                  <a:pt x="91284" y="36473"/>
                </a:lnTo>
                <a:lnTo>
                  <a:pt x="91303" y="36529"/>
                </a:lnTo>
                <a:lnTo>
                  <a:pt x="91359" y="36604"/>
                </a:lnTo>
                <a:lnTo>
                  <a:pt x="91489" y="36734"/>
                </a:lnTo>
                <a:lnTo>
                  <a:pt x="91657" y="36864"/>
                </a:lnTo>
                <a:lnTo>
                  <a:pt x="91843" y="37013"/>
                </a:lnTo>
                <a:lnTo>
                  <a:pt x="92029" y="37144"/>
                </a:lnTo>
                <a:lnTo>
                  <a:pt x="92197" y="37237"/>
                </a:lnTo>
                <a:lnTo>
                  <a:pt x="92327" y="37274"/>
                </a:lnTo>
                <a:lnTo>
                  <a:pt x="92364" y="37274"/>
                </a:lnTo>
                <a:lnTo>
                  <a:pt x="92383" y="37255"/>
                </a:lnTo>
                <a:lnTo>
                  <a:pt x="92271" y="37144"/>
                </a:lnTo>
                <a:lnTo>
                  <a:pt x="91973" y="36883"/>
                </a:lnTo>
                <a:lnTo>
                  <a:pt x="91675" y="36622"/>
                </a:lnTo>
                <a:lnTo>
                  <a:pt x="91508" y="36455"/>
                </a:lnTo>
                <a:lnTo>
                  <a:pt x="91862" y="36250"/>
                </a:lnTo>
                <a:lnTo>
                  <a:pt x="92215" y="36064"/>
                </a:lnTo>
                <a:lnTo>
                  <a:pt x="92364" y="35971"/>
                </a:lnTo>
                <a:lnTo>
                  <a:pt x="92420" y="35915"/>
                </a:lnTo>
                <a:lnTo>
                  <a:pt x="92439" y="35878"/>
                </a:lnTo>
                <a:lnTo>
                  <a:pt x="92457" y="35859"/>
                </a:lnTo>
                <a:lnTo>
                  <a:pt x="92457" y="35803"/>
                </a:lnTo>
                <a:lnTo>
                  <a:pt x="92439" y="35747"/>
                </a:lnTo>
                <a:lnTo>
                  <a:pt x="92420" y="35710"/>
                </a:lnTo>
                <a:lnTo>
                  <a:pt x="92401" y="35710"/>
                </a:lnTo>
                <a:lnTo>
                  <a:pt x="92364" y="35691"/>
                </a:lnTo>
                <a:close/>
                <a:moveTo>
                  <a:pt x="168" y="37032"/>
                </a:moveTo>
                <a:lnTo>
                  <a:pt x="130" y="37051"/>
                </a:lnTo>
                <a:lnTo>
                  <a:pt x="130" y="37069"/>
                </a:lnTo>
                <a:lnTo>
                  <a:pt x="130" y="37106"/>
                </a:lnTo>
                <a:lnTo>
                  <a:pt x="205" y="37274"/>
                </a:lnTo>
                <a:lnTo>
                  <a:pt x="279" y="37386"/>
                </a:lnTo>
                <a:lnTo>
                  <a:pt x="372" y="37497"/>
                </a:lnTo>
                <a:lnTo>
                  <a:pt x="503" y="37609"/>
                </a:lnTo>
                <a:lnTo>
                  <a:pt x="633" y="37702"/>
                </a:lnTo>
                <a:lnTo>
                  <a:pt x="912" y="37870"/>
                </a:lnTo>
                <a:lnTo>
                  <a:pt x="1173" y="38019"/>
                </a:lnTo>
                <a:lnTo>
                  <a:pt x="670" y="38242"/>
                </a:lnTo>
                <a:lnTo>
                  <a:pt x="372" y="38410"/>
                </a:lnTo>
                <a:lnTo>
                  <a:pt x="279" y="38466"/>
                </a:lnTo>
                <a:lnTo>
                  <a:pt x="261" y="38503"/>
                </a:lnTo>
                <a:lnTo>
                  <a:pt x="261" y="38521"/>
                </a:lnTo>
                <a:lnTo>
                  <a:pt x="279" y="38540"/>
                </a:lnTo>
                <a:lnTo>
                  <a:pt x="317" y="38559"/>
                </a:lnTo>
                <a:lnTo>
                  <a:pt x="447" y="38540"/>
                </a:lnTo>
                <a:lnTo>
                  <a:pt x="633" y="38484"/>
                </a:lnTo>
                <a:lnTo>
                  <a:pt x="856" y="38428"/>
                </a:lnTo>
                <a:lnTo>
                  <a:pt x="1080" y="38335"/>
                </a:lnTo>
                <a:lnTo>
                  <a:pt x="1266" y="38242"/>
                </a:lnTo>
                <a:lnTo>
                  <a:pt x="1415" y="38168"/>
                </a:lnTo>
                <a:lnTo>
                  <a:pt x="1489" y="38112"/>
                </a:lnTo>
                <a:lnTo>
                  <a:pt x="1508" y="38056"/>
                </a:lnTo>
                <a:lnTo>
                  <a:pt x="1489" y="38000"/>
                </a:lnTo>
                <a:lnTo>
                  <a:pt x="1489" y="37944"/>
                </a:lnTo>
                <a:lnTo>
                  <a:pt x="1452" y="37907"/>
                </a:lnTo>
                <a:lnTo>
                  <a:pt x="1359" y="37814"/>
                </a:lnTo>
                <a:lnTo>
                  <a:pt x="1229" y="37721"/>
                </a:lnTo>
                <a:lnTo>
                  <a:pt x="931" y="37553"/>
                </a:lnTo>
                <a:lnTo>
                  <a:pt x="801" y="37479"/>
                </a:lnTo>
                <a:lnTo>
                  <a:pt x="707" y="37404"/>
                </a:lnTo>
                <a:lnTo>
                  <a:pt x="521" y="37255"/>
                </a:lnTo>
                <a:lnTo>
                  <a:pt x="298" y="37088"/>
                </a:lnTo>
                <a:lnTo>
                  <a:pt x="205" y="37051"/>
                </a:lnTo>
                <a:lnTo>
                  <a:pt x="168" y="37032"/>
                </a:lnTo>
                <a:close/>
                <a:moveTo>
                  <a:pt x="91210" y="37646"/>
                </a:moveTo>
                <a:lnTo>
                  <a:pt x="91135" y="37665"/>
                </a:lnTo>
                <a:lnTo>
                  <a:pt x="91098" y="37684"/>
                </a:lnTo>
                <a:lnTo>
                  <a:pt x="91080" y="37739"/>
                </a:lnTo>
                <a:lnTo>
                  <a:pt x="91098" y="37777"/>
                </a:lnTo>
                <a:lnTo>
                  <a:pt x="91173" y="37870"/>
                </a:lnTo>
                <a:lnTo>
                  <a:pt x="91266" y="37963"/>
                </a:lnTo>
                <a:lnTo>
                  <a:pt x="91471" y="38056"/>
                </a:lnTo>
                <a:lnTo>
                  <a:pt x="91768" y="38205"/>
                </a:lnTo>
                <a:lnTo>
                  <a:pt x="91899" y="38279"/>
                </a:lnTo>
                <a:lnTo>
                  <a:pt x="92029" y="38354"/>
                </a:lnTo>
                <a:lnTo>
                  <a:pt x="92104" y="38447"/>
                </a:lnTo>
                <a:lnTo>
                  <a:pt x="92141" y="38484"/>
                </a:lnTo>
                <a:lnTo>
                  <a:pt x="92141" y="38521"/>
                </a:lnTo>
                <a:lnTo>
                  <a:pt x="92141" y="38559"/>
                </a:lnTo>
                <a:lnTo>
                  <a:pt x="92122" y="38596"/>
                </a:lnTo>
                <a:lnTo>
                  <a:pt x="92010" y="38670"/>
                </a:lnTo>
                <a:lnTo>
                  <a:pt x="91675" y="38838"/>
                </a:lnTo>
                <a:lnTo>
                  <a:pt x="91508" y="38931"/>
                </a:lnTo>
                <a:lnTo>
                  <a:pt x="91359" y="39005"/>
                </a:lnTo>
                <a:lnTo>
                  <a:pt x="91266" y="39080"/>
                </a:lnTo>
                <a:lnTo>
                  <a:pt x="91247" y="39117"/>
                </a:lnTo>
                <a:lnTo>
                  <a:pt x="91266" y="39154"/>
                </a:lnTo>
                <a:lnTo>
                  <a:pt x="91284" y="39173"/>
                </a:lnTo>
                <a:lnTo>
                  <a:pt x="91322" y="39173"/>
                </a:lnTo>
                <a:lnTo>
                  <a:pt x="91452" y="39154"/>
                </a:lnTo>
                <a:lnTo>
                  <a:pt x="91601" y="39099"/>
                </a:lnTo>
                <a:lnTo>
                  <a:pt x="91787" y="39043"/>
                </a:lnTo>
                <a:lnTo>
                  <a:pt x="92122" y="38875"/>
                </a:lnTo>
                <a:lnTo>
                  <a:pt x="92252" y="38801"/>
                </a:lnTo>
                <a:lnTo>
                  <a:pt x="92327" y="38763"/>
                </a:lnTo>
                <a:lnTo>
                  <a:pt x="92401" y="38689"/>
                </a:lnTo>
                <a:lnTo>
                  <a:pt x="92439" y="38633"/>
                </a:lnTo>
                <a:lnTo>
                  <a:pt x="92457" y="38577"/>
                </a:lnTo>
                <a:lnTo>
                  <a:pt x="92457" y="38521"/>
                </a:lnTo>
                <a:lnTo>
                  <a:pt x="92439" y="38466"/>
                </a:lnTo>
                <a:lnTo>
                  <a:pt x="92420" y="38410"/>
                </a:lnTo>
                <a:lnTo>
                  <a:pt x="92346" y="38317"/>
                </a:lnTo>
                <a:lnTo>
                  <a:pt x="92234" y="38223"/>
                </a:lnTo>
                <a:lnTo>
                  <a:pt x="92104" y="38149"/>
                </a:lnTo>
                <a:lnTo>
                  <a:pt x="91880" y="38000"/>
                </a:lnTo>
                <a:lnTo>
                  <a:pt x="91545" y="37777"/>
                </a:lnTo>
                <a:lnTo>
                  <a:pt x="91377" y="37684"/>
                </a:lnTo>
                <a:lnTo>
                  <a:pt x="91284" y="37646"/>
                </a:lnTo>
                <a:close/>
                <a:moveTo>
                  <a:pt x="1192" y="39024"/>
                </a:moveTo>
                <a:lnTo>
                  <a:pt x="968" y="39099"/>
                </a:lnTo>
                <a:lnTo>
                  <a:pt x="856" y="39136"/>
                </a:lnTo>
                <a:lnTo>
                  <a:pt x="707" y="39210"/>
                </a:lnTo>
                <a:lnTo>
                  <a:pt x="503" y="39322"/>
                </a:lnTo>
                <a:lnTo>
                  <a:pt x="335" y="39434"/>
                </a:lnTo>
                <a:lnTo>
                  <a:pt x="261" y="39508"/>
                </a:lnTo>
                <a:lnTo>
                  <a:pt x="242" y="39564"/>
                </a:lnTo>
                <a:lnTo>
                  <a:pt x="242" y="39601"/>
                </a:lnTo>
                <a:lnTo>
                  <a:pt x="279" y="39657"/>
                </a:lnTo>
                <a:lnTo>
                  <a:pt x="391" y="39787"/>
                </a:lnTo>
                <a:lnTo>
                  <a:pt x="577" y="39955"/>
                </a:lnTo>
                <a:lnTo>
                  <a:pt x="763" y="40123"/>
                </a:lnTo>
                <a:lnTo>
                  <a:pt x="968" y="40271"/>
                </a:lnTo>
                <a:lnTo>
                  <a:pt x="1154" y="40383"/>
                </a:lnTo>
                <a:lnTo>
                  <a:pt x="1303" y="40458"/>
                </a:lnTo>
                <a:lnTo>
                  <a:pt x="1359" y="40458"/>
                </a:lnTo>
                <a:lnTo>
                  <a:pt x="1378" y="40439"/>
                </a:lnTo>
                <a:lnTo>
                  <a:pt x="1396" y="40420"/>
                </a:lnTo>
                <a:lnTo>
                  <a:pt x="1378" y="40365"/>
                </a:lnTo>
                <a:lnTo>
                  <a:pt x="1322" y="40253"/>
                </a:lnTo>
                <a:lnTo>
                  <a:pt x="1210" y="40123"/>
                </a:lnTo>
                <a:lnTo>
                  <a:pt x="1061" y="39992"/>
                </a:lnTo>
                <a:lnTo>
                  <a:pt x="763" y="39750"/>
                </a:lnTo>
                <a:lnTo>
                  <a:pt x="559" y="39601"/>
                </a:lnTo>
                <a:lnTo>
                  <a:pt x="987" y="39396"/>
                </a:lnTo>
                <a:lnTo>
                  <a:pt x="1192" y="39266"/>
                </a:lnTo>
                <a:lnTo>
                  <a:pt x="1266" y="39192"/>
                </a:lnTo>
                <a:lnTo>
                  <a:pt x="1341" y="39117"/>
                </a:lnTo>
                <a:lnTo>
                  <a:pt x="1378" y="39080"/>
                </a:lnTo>
                <a:lnTo>
                  <a:pt x="1378" y="39043"/>
                </a:lnTo>
                <a:lnTo>
                  <a:pt x="1378" y="39024"/>
                </a:lnTo>
                <a:close/>
                <a:moveTo>
                  <a:pt x="92234" y="39583"/>
                </a:moveTo>
                <a:lnTo>
                  <a:pt x="92122" y="39620"/>
                </a:lnTo>
                <a:lnTo>
                  <a:pt x="91992" y="39676"/>
                </a:lnTo>
                <a:lnTo>
                  <a:pt x="91862" y="39750"/>
                </a:lnTo>
                <a:lnTo>
                  <a:pt x="91638" y="39936"/>
                </a:lnTo>
                <a:lnTo>
                  <a:pt x="91471" y="40085"/>
                </a:lnTo>
                <a:lnTo>
                  <a:pt x="91303" y="40271"/>
                </a:lnTo>
                <a:lnTo>
                  <a:pt x="91266" y="40346"/>
                </a:lnTo>
                <a:lnTo>
                  <a:pt x="91247" y="40420"/>
                </a:lnTo>
                <a:lnTo>
                  <a:pt x="91266" y="40495"/>
                </a:lnTo>
                <a:lnTo>
                  <a:pt x="91322" y="40551"/>
                </a:lnTo>
                <a:lnTo>
                  <a:pt x="91396" y="40625"/>
                </a:lnTo>
                <a:lnTo>
                  <a:pt x="91526" y="40681"/>
                </a:lnTo>
                <a:lnTo>
                  <a:pt x="92010" y="40886"/>
                </a:lnTo>
                <a:lnTo>
                  <a:pt x="92308" y="40979"/>
                </a:lnTo>
                <a:lnTo>
                  <a:pt x="92401" y="40998"/>
                </a:lnTo>
                <a:lnTo>
                  <a:pt x="92439" y="40998"/>
                </a:lnTo>
                <a:lnTo>
                  <a:pt x="92439" y="40979"/>
                </a:lnTo>
                <a:lnTo>
                  <a:pt x="92364" y="40886"/>
                </a:lnTo>
                <a:lnTo>
                  <a:pt x="92271" y="40793"/>
                </a:lnTo>
                <a:lnTo>
                  <a:pt x="92159" y="40718"/>
                </a:lnTo>
                <a:lnTo>
                  <a:pt x="92048" y="40644"/>
                </a:lnTo>
                <a:lnTo>
                  <a:pt x="91787" y="40514"/>
                </a:lnTo>
                <a:lnTo>
                  <a:pt x="91564" y="40402"/>
                </a:lnTo>
                <a:lnTo>
                  <a:pt x="91731" y="40216"/>
                </a:lnTo>
                <a:lnTo>
                  <a:pt x="91917" y="40067"/>
                </a:lnTo>
                <a:lnTo>
                  <a:pt x="92085" y="39992"/>
                </a:lnTo>
                <a:lnTo>
                  <a:pt x="92308" y="39880"/>
                </a:lnTo>
                <a:lnTo>
                  <a:pt x="92401" y="39806"/>
                </a:lnTo>
                <a:lnTo>
                  <a:pt x="92439" y="39769"/>
                </a:lnTo>
                <a:lnTo>
                  <a:pt x="92439" y="39732"/>
                </a:lnTo>
                <a:lnTo>
                  <a:pt x="92457" y="39713"/>
                </a:lnTo>
                <a:lnTo>
                  <a:pt x="92439" y="39676"/>
                </a:lnTo>
                <a:lnTo>
                  <a:pt x="92401" y="39638"/>
                </a:lnTo>
                <a:lnTo>
                  <a:pt x="92346" y="39601"/>
                </a:lnTo>
                <a:lnTo>
                  <a:pt x="92290" y="39583"/>
                </a:lnTo>
                <a:close/>
                <a:moveTo>
                  <a:pt x="186" y="40700"/>
                </a:moveTo>
                <a:lnTo>
                  <a:pt x="149" y="40718"/>
                </a:lnTo>
                <a:lnTo>
                  <a:pt x="130" y="40756"/>
                </a:lnTo>
                <a:lnTo>
                  <a:pt x="112" y="40793"/>
                </a:lnTo>
                <a:lnTo>
                  <a:pt x="149" y="40830"/>
                </a:lnTo>
                <a:lnTo>
                  <a:pt x="186" y="40867"/>
                </a:lnTo>
                <a:lnTo>
                  <a:pt x="242" y="40923"/>
                </a:lnTo>
                <a:lnTo>
                  <a:pt x="410" y="40998"/>
                </a:lnTo>
                <a:lnTo>
                  <a:pt x="596" y="41091"/>
                </a:lnTo>
                <a:lnTo>
                  <a:pt x="987" y="41221"/>
                </a:lnTo>
                <a:lnTo>
                  <a:pt x="1247" y="41295"/>
                </a:lnTo>
                <a:lnTo>
                  <a:pt x="819" y="41649"/>
                </a:lnTo>
                <a:lnTo>
                  <a:pt x="614" y="41835"/>
                </a:lnTo>
                <a:lnTo>
                  <a:pt x="428" y="42022"/>
                </a:lnTo>
                <a:lnTo>
                  <a:pt x="391" y="42077"/>
                </a:lnTo>
                <a:lnTo>
                  <a:pt x="391" y="42096"/>
                </a:lnTo>
                <a:lnTo>
                  <a:pt x="428" y="42115"/>
                </a:lnTo>
                <a:lnTo>
                  <a:pt x="484" y="42096"/>
                </a:lnTo>
                <a:lnTo>
                  <a:pt x="633" y="42040"/>
                </a:lnTo>
                <a:lnTo>
                  <a:pt x="763" y="41966"/>
                </a:lnTo>
                <a:lnTo>
                  <a:pt x="912" y="41873"/>
                </a:lnTo>
                <a:lnTo>
                  <a:pt x="1154" y="41649"/>
                </a:lnTo>
                <a:lnTo>
                  <a:pt x="1396" y="41463"/>
                </a:lnTo>
                <a:lnTo>
                  <a:pt x="1471" y="41389"/>
                </a:lnTo>
                <a:lnTo>
                  <a:pt x="1527" y="41333"/>
                </a:lnTo>
                <a:lnTo>
                  <a:pt x="1527" y="41295"/>
                </a:lnTo>
                <a:lnTo>
                  <a:pt x="1527" y="41258"/>
                </a:lnTo>
                <a:lnTo>
                  <a:pt x="1489" y="41202"/>
                </a:lnTo>
                <a:lnTo>
                  <a:pt x="1378" y="41128"/>
                </a:lnTo>
                <a:lnTo>
                  <a:pt x="1229" y="41072"/>
                </a:lnTo>
                <a:lnTo>
                  <a:pt x="1005" y="40960"/>
                </a:lnTo>
                <a:lnTo>
                  <a:pt x="652" y="40811"/>
                </a:lnTo>
                <a:lnTo>
                  <a:pt x="465" y="40737"/>
                </a:lnTo>
                <a:lnTo>
                  <a:pt x="298" y="40700"/>
                </a:lnTo>
                <a:close/>
                <a:moveTo>
                  <a:pt x="91303" y="41500"/>
                </a:moveTo>
                <a:lnTo>
                  <a:pt x="91229" y="41538"/>
                </a:lnTo>
                <a:lnTo>
                  <a:pt x="91210" y="41593"/>
                </a:lnTo>
                <a:lnTo>
                  <a:pt x="91210" y="41631"/>
                </a:lnTo>
                <a:lnTo>
                  <a:pt x="91229" y="41686"/>
                </a:lnTo>
                <a:lnTo>
                  <a:pt x="91340" y="41798"/>
                </a:lnTo>
                <a:lnTo>
                  <a:pt x="91433" y="41873"/>
                </a:lnTo>
                <a:lnTo>
                  <a:pt x="91713" y="42077"/>
                </a:lnTo>
                <a:lnTo>
                  <a:pt x="91824" y="42152"/>
                </a:lnTo>
                <a:lnTo>
                  <a:pt x="91899" y="42226"/>
                </a:lnTo>
                <a:lnTo>
                  <a:pt x="91917" y="42282"/>
                </a:lnTo>
                <a:lnTo>
                  <a:pt x="91917" y="42319"/>
                </a:lnTo>
                <a:lnTo>
                  <a:pt x="91917" y="42357"/>
                </a:lnTo>
                <a:lnTo>
                  <a:pt x="91899" y="42413"/>
                </a:lnTo>
                <a:lnTo>
                  <a:pt x="91862" y="42468"/>
                </a:lnTo>
                <a:lnTo>
                  <a:pt x="91824" y="42524"/>
                </a:lnTo>
                <a:lnTo>
                  <a:pt x="91657" y="42636"/>
                </a:lnTo>
                <a:lnTo>
                  <a:pt x="91545" y="42710"/>
                </a:lnTo>
                <a:lnTo>
                  <a:pt x="91433" y="42785"/>
                </a:lnTo>
                <a:lnTo>
                  <a:pt x="91396" y="42841"/>
                </a:lnTo>
                <a:lnTo>
                  <a:pt x="91396" y="42878"/>
                </a:lnTo>
                <a:lnTo>
                  <a:pt x="91396" y="42915"/>
                </a:lnTo>
                <a:lnTo>
                  <a:pt x="91452" y="42952"/>
                </a:lnTo>
                <a:lnTo>
                  <a:pt x="91526" y="42952"/>
                </a:lnTo>
                <a:lnTo>
                  <a:pt x="91601" y="42934"/>
                </a:lnTo>
                <a:lnTo>
                  <a:pt x="91694" y="42915"/>
                </a:lnTo>
                <a:lnTo>
                  <a:pt x="91768" y="42859"/>
                </a:lnTo>
                <a:lnTo>
                  <a:pt x="91936" y="42748"/>
                </a:lnTo>
                <a:lnTo>
                  <a:pt x="92048" y="42673"/>
                </a:lnTo>
                <a:lnTo>
                  <a:pt x="92197" y="42543"/>
                </a:lnTo>
                <a:lnTo>
                  <a:pt x="92234" y="42487"/>
                </a:lnTo>
                <a:lnTo>
                  <a:pt x="92271" y="42413"/>
                </a:lnTo>
                <a:lnTo>
                  <a:pt x="92290" y="42357"/>
                </a:lnTo>
                <a:lnTo>
                  <a:pt x="92290" y="42301"/>
                </a:lnTo>
                <a:lnTo>
                  <a:pt x="92271" y="42245"/>
                </a:lnTo>
                <a:lnTo>
                  <a:pt x="92252" y="42208"/>
                </a:lnTo>
                <a:lnTo>
                  <a:pt x="92178" y="42096"/>
                </a:lnTo>
                <a:lnTo>
                  <a:pt x="92066" y="42003"/>
                </a:lnTo>
                <a:lnTo>
                  <a:pt x="91824" y="41798"/>
                </a:lnTo>
                <a:lnTo>
                  <a:pt x="91582" y="41612"/>
                </a:lnTo>
                <a:lnTo>
                  <a:pt x="91433" y="41519"/>
                </a:lnTo>
                <a:lnTo>
                  <a:pt x="91359" y="41500"/>
                </a:lnTo>
                <a:close/>
                <a:moveTo>
                  <a:pt x="1489" y="42226"/>
                </a:moveTo>
                <a:lnTo>
                  <a:pt x="1378" y="42245"/>
                </a:lnTo>
                <a:lnTo>
                  <a:pt x="1322" y="42264"/>
                </a:lnTo>
                <a:lnTo>
                  <a:pt x="1210" y="42301"/>
                </a:lnTo>
                <a:lnTo>
                  <a:pt x="1117" y="42357"/>
                </a:lnTo>
                <a:lnTo>
                  <a:pt x="912" y="42506"/>
                </a:lnTo>
                <a:lnTo>
                  <a:pt x="670" y="42655"/>
                </a:lnTo>
                <a:lnTo>
                  <a:pt x="559" y="42729"/>
                </a:lnTo>
                <a:lnTo>
                  <a:pt x="465" y="42804"/>
                </a:lnTo>
                <a:lnTo>
                  <a:pt x="410" y="42897"/>
                </a:lnTo>
                <a:lnTo>
                  <a:pt x="410" y="42934"/>
                </a:lnTo>
                <a:lnTo>
                  <a:pt x="410" y="42971"/>
                </a:lnTo>
                <a:lnTo>
                  <a:pt x="428" y="43027"/>
                </a:lnTo>
                <a:lnTo>
                  <a:pt x="465" y="43083"/>
                </a:lnTo>
                <a:lnTo>
                  <a:pt x="577" y="43195"/>
                </a:lnTo>
                <a:lnTo>
                  <a:pt x="745" y="43325"/>
                </a:lnTo>
                <a:lnTo>
                  <a:pt x="1024" y="43530"/>
                </a:lnTo>
                <a:lnTo>
                  <a:pt x="1173" y="43623"/>
                </a:lnTo>
                <a:lnTo>
                  <a:pt x="1303" y="43697"/>
                </a:lnTo>
                <a:lnTo>
                  <a:pt x="1396" y="43734"/>
                </a:lnTo>
                <a:lnTo>
                  <a:pt x="1434" y="43734"/>
                </a:lnTo>
                <a:lnTo>
                  <a:pt x="1452" y="43716"/>
                </a:lnTo>
                <a:lnTo>
                  <a:pt x="1471" y="43697"/>
                </a:lnTo>
                <a:lnTo>
                  <a:pt x="1452" y="43660"/>
                </a:lnTo>
                <a:lnTo>
                  <a:pt x="1378" y="43567"/>
                </a:lnTo>
                <a:lnTo>
                  <a:pt x="1266" y="43455"/>
                </a:lnTo>
                <a:lnTo>
                  <a:pt x="1117" y="43343"/>
                </a:lnTo>
                <a:lnTo>
                  <a:pt x="633" y="42971"/>
                </a:lnTo>
                <a:lnTo>
                  <a:pt x="1117" y="42673"/>
                </a:lnTo>
                <a:lnTo>
                  <a:pt x="1341" y="42524"/>
                </a:lnTo>
                <a:lnTo>
                  <a:pt x="1434" y="42431"/>
                </a:lnTo>
                <a:lnTo>
                  <a:pt x="1527" y="42319"/>
                </a:lnTo>
                <a:lnTo>
                  <a:pt x="1564" y="42282"/>
                </a:lnTo>
                <a:lnTo>
                  <a:pt x="1564" y="42245"/>
                </a:lnTo>
                <a:lnTo>
                  <a:pt x="1527" y="42226"/>
                </a:lnTo>
                <a:close/>
                <a:moveTo>
                  <a:pt x="92550" y="43213"/>
                </a:moveTo>
                <a:lnTo>
                  <a:pt x="92495" y="43232"/>
                </a:lnTo>
                <a:lnTo>
                  <a:pt x="92178" y="43437"/>
                </a:lnTo>
                <a:lnTo>
                  <a:pt x="91955" y="43567"/>
                </a:lnTo>
                <a:lnTo>
                  <a:pt x="91731" y="43734"/>
                </a:lnTo>
                <a:lnTo>
                  <a:pt x="91526" y="43883"/>
                </a:lnTo>
                <a:lnTo>
                  <a:pt x="91433" y="43976"/>
                </a:lnTo>
                <a:lnTo>
                  <a:pt x="91359" y="44051"/>
                </a:lnTo>
                <a:lnTo>
                  <a:pt x="91303" y="44144"/>
                </a:lnTo>
                <a:lnTo>
                  <a:pt x="91266" y="44219"/>
                </a:lnTo>
                <a:lnTo>
                  <a:pt x="91247" y="44312"/>
                </a:lnTo>
                <a:lnTo>
                  <a:pt x="91266" y="44386"/>
                </a:lnTo>
                <a:lnTo>
                  <a:pt x="91303" y="44461"/>
                </a:lnTo>
                <a:lnTo>
                  <a:pt x="91377" y="44535"/>
                </a:lnTo>
                <a:lnTo>
                  <a:pt x="91545" y="44684"/>
                </a:lnTo>
                <a:lnTo>
                  <a:pt x="91750" y="44814"/>
                </a:lnTo>
                <a:lnTo>
                  <a:pt x="91917" y="44907"/>
                </a:lnTo>
                <a:lnTo>
                  <a:pt x="92141" y="45000"/>
                </a:lnTo>
                <a:lnTo>
                  <a:pt x="92234" y="45038"/>
                </a:lnTo>
                <a:lnTo>
                  <a:pt x="92308" y="45056"/>
                </a:lnTo>
                <a:lnTo>
                  <a:pt x="92364" y="45038"/>
                </a:lnTo>
                <a:lnTo>
                  <a:pt x="92364" y="45019"/>
                </a:lnTo>
                <a:lnTo>
                  <a:pt x="92364" y="45000"/>
                </a:lnTo>
                <a:lnTo>
                  <a:pt x="92308" y="44926"/>
                </a:lnTo>
                <a:lnTo>
                  <a:pt x="92197" y="44814"/>
                </a:lnTo>
                <a:lnTo>
                  <a:pt x="92085" y="44740"/>
                </a:lnTo>
                <a:lnTo>
                  <a:pt x="91955" y="44665"/>
                </a:lnTo>
                <a:lnTo>
                  <a:pt x="91824" y="44572"/>
                </a:lnTo>
                <a:lnTo>
                  <a:pt x="91694" y="44498"/>
                </a:lnTo>
                <a:lnTo>
                  <a:pt x="91601" y="44405"/>
                </a:lnTo>
                <a:lnTo>
                  <a:pt x="91582" y="44349"/>
                </a:lnTo>
                <a:lnTo>
                  <a:pt x="91564" y="44312"/>
                </a:lnTo>
                <a:lnTo>
                  <a:pt x="91582" y="44256"/>
                </a:lnTo>
                <a:lnTo>
                  <a:pt x="91601" y="44200"/>
                </a:lnTo>
                <a:lnTo>
                  <a:pt x="91638" y="44144"/>
                </a:lnTo>
                <a:lnTo>
                  <a:pt x="91694" y="44088"/>
                </a:lnTo>
                <a:lnTo>
                  <a:pt x="91862" y="43976"/>
                </a:lnTo>
                <a:lnTo>
                  <a:pt x="92010" y="43865"/>
                </a:lnTo>
                <a:lnTo>
                  <a:pt x="92327" y="43660"/>
                </a:lnTo>
                <a:lnTo>
                  <a:pt x="92513" y="43548"/>
                </a:lnTo>
                <a:lnTo>
                  <a:pt x="92606" y="43474"/>
                </a:lnTo>
                <a:lnTo>
                  <a:pt x="92643" y="43455"/>
                </a:lnTo>
                <a:lnTo>
                  <a:pt x="92662" y="43399"/>
                </a:lnTo>
                <a:lnTo>
                  <a:pt x="92662" y="43325"/>
                </a:lnTo>
                <a:lnTo>
                  <a:pt x="92643" y="43250"/>
                </a:lnTo>
                <a:lnTo>
                  <a:pt x="92625" y="43213"/>
                </a:lnTo>
                <a:close/>
                <a:moveTo>
                  <a:pt x="391" y="43921"/>
                </a:moveTo>
                <a:lnTo>
                  <a:pt x="317" y="43958"/>
                </a:lnTo>
                <a:lnTo>
                  <a:pt x="261" y="43995"/>
                </a:lnTo>
                <a:lnTo>
                  <a:pt x="242" y="44032"/>
                </a:lnTo>
                <a:lnTo>
                  <a:pt x="242" y="44070"/>
                </a:lnTo>
                <a:lnTo>
                  <a:pt x="261" y="44088"/>
                </a:lnTo>
                <a:lnTo>
                  <a:pt x="298" y="44125"/>
                </a:lnTo>
                <a:lnTo>
                  <a:pt x="801" y="44386"/>
                </a:lnTo>
                <a:lnTo>
                  <a:pt x="1285" y="44684"/>
                </a:lnTo>
                <a:lnTo>
                  <a:pt x="1210" y="44721"/>
                </a:lnTo>
                <a:lnTo>
                  <a:pt x="1080" y="44777"/>
                </a:lnTo>
                <a:lnTo>
                  <a:pt x="763" y="44907"/>
                </a:lnTo>
                <a:lnTo>
                  <a:pt x="484" y="45038"/>
                </a:lnTo>
                <a:lnTo>
                  <a:pt x="410" y="45094"/>
                </a:lnTo>
                <a:lnTo>
                  <a:pt x="391" y="45131"/>
                </a:lnTo>
                <a:lnTo>
                  <a:pt x="372" y="45149"/>
                </a:lnTo>
                <a:lnTo>
                  <a:pt x="391" y="45187"/>
                </a:lnTo>
                <a:lnTo>
                  <a:pt x="428" y="45205"/>
                </a:lnTo>
                <a:lnTo>
                  <a:pt x="465" y="45224"/>
                </a:lnTo>
                <a:lnTo>
                  <a:pt x="521" y="45224"/>
                </a:lnTo>
                <a:lnTo>
                  <a:pt x="670" y="45205"/>
                </a:lnTo>
                <a:lnTo>
                  <a:pt x="838" y="45149"/>
                </a:lnTo>
                <a:lnTo>
                  <a:pt x="1136" y="45038"/>
                </a:lnTo>
                <a:lnTo>
                  <a:pt x="1322" y="44945"/>
                </a:lnTo>
                <a:lnTo>
                  <a:pt x="1452" y="44833"/>
                </a:lnTo>
                <a:lnTo>
                  <a:pt x="1489" y="44777"/>
                </a:lnTo>
                <a:lnTo>
                  <a:pt x="1527" y="44721"/>
                </a:lnTo>
                <a:lnTo>
                  <a:pt x="1527" y="44684"/>
                </a:lnTo>
                <a:lnTo>
                  <a:pt x="1527" y="44628"/>
                </a:lnTo>
                <a:lnTo>
                  <a:pt x="1489" y="44554"/>
                </a:lnTo>
                <a:lnTo>
                  <a:pt x="1415" y="44479"/>
                </a:lnTo>
                <a:lnTo>
                  <a:pt x="1322" y="44405"/>
                </a:lnTo>
                <a:lnTo>
                  <a:pt x="1061" y="44256"/>
                </a:lnTo>
                <a:lnTo>
                  <a:pt x="726" y="44051"/>
                </a:lnTo>
                <a:lnTo>
                  <a:pt x="521" y="43958"/>
                </a:lnTo>
                <a:lnTo>
                  <a:pt x="447" y="43921"/>
                </a:lnTo>
                <a:close/>
                <a:moveTo>
                  <a:pt x="91303" y="45391"/>
                </a:moveTo>
                <a:lnTo>
                  <a:pt x="91284" y="45410"/>
                </a:lnTo>
                <a:lnTo>
                  <a:pt x="91266" y="45447"/>
                </a:lnTo>
                <a:lnTo>
                  <a:pt x="91284" y="45503"/>
                </a:lnTo>
                <a:lnTo>
                  <a:pt x="91303" y="45540"/>
                </a:lnTo>
                <a:lnTo>
                  <a:pt x="91340" y="45596"/>
                </a:lnTo>
                <a:lnTo>
                  <a:pt x="91471" y="45671"/>
                </a:lnTo>
                <a:lnTo>
                  <a:pt x="91619" y="45764"/>
                </a:lnTo>
                <a:lnTo>
                  <a:pt x="91955" y="45913"/>
                </a:lnTo>
                <a:lnTo>
                  <a:pt x="92178" y="46006"/>
                </a:lnTo>
                <a:lnTo>
                  <a:pt x="92010" y="46192"/>
                </a:lnTo>
                <a:lnTo>
                  <a:pt x="91824" y="46378"/>
                </a:lnTo>
                <a:lnTo>
                  <a:pt x="91601" y="46509"/>
                </a:lnTo>
                <a:lnTo>
                  <a:pt x="91471" y="46602"/>
                </a:lnTo>
                <a:lnTo>
                  <a:pt x="91433" y="46657"/>
                </a:lnTo>
                <a:lnTo>
                  <a:pt x="91415" y="46695"/>
                </a:lnTo>
                <a:lnTo>
                  <a:pt x="91452" y="46713"/>
                </a:lnTo>
                <a:lnTo>
                  <a:pt x="91489" y="46732"/>
                </a:lnTo>
                <a:lnTo>
                  <a:pt x="91545" y="46732"/>
                </a:lnTo>
                <a:lnTo>
                  <a:pt x="91619" y="46713"/>
                </a:lnTo>
                <a:lnTo>
                  <a:pt x="91750" y="46657"/>
                </a:lnTo>
                <a:lnTo>
                  <a:pt x="91824" y="46602"/>
                </a:lnTo>
                <a:lnTo>
                  <a:pt x="92048" y="46471"/>
                </a:lnTo>
                <a:lnTo>
                  <a:pt x="92159" y="46378"/>
                </a:lnTo>
                <a:lnTo>
                  <a:pt x="92271" y="46285"/>
                </a:lnTo>
                <a:lnTo>
                  <a:pt x="92364" y="46173"/>
                </a:lnTo>
                <a:lnTo>
                  <a:pt x="92439" y="46062"/>
                </a:lnTo>
                <a:lnTo>
                  <a:pt x="92457" y="46006"/>
                </a:lnTo>
                <a:lnTo>
                  <a:pt x="92457" y="45950"/>
                </a:lnTo>
                <a:lnTo>
                  <a:pt x="92439" y="45894"/>
                </a:lnTo>
                <a:lnTo>
                  <a:pt x="92420" y="45838"/>
                </a:lnTo>
                <a:lnTo>
                  <a:pt x="92346" y="45782"/>
                </a:lnTo>
                <a:lnTo>
                  <a:pt x="92215" y="45708"/>
                </a:lnTo>
                <a:lnTo>
                  <a:pt x="91862" y="45540"/>
                </a:lnTo>
                <a:lnTo>
                  <a:pt x="91657" y="45466"/>
                </a:lnTo>
                <a:lnTo>
                  <a:pt x="91489" y="45410"/>
                </a:lnTo>
                <a:lnTo>
                  <a:pt x="91359" y="45391"/>
                </a:lnTo>
                <a:close/>
                <a:moveTo>
                  <a:pt x="1322" y="45466"/>
                </a:moveTo>
                <a:lnTo>
                  <a:pt x="1247" y="45503"/>
                </a:lnTo>
                <a:lnTo>
                  <a:pt x="1024" y="45615"/>
                </a:lnTo>
                <a:lnTo>
                  <a:pt x="726" y="45782"/>
                </a:lnTo>
                <a:lnTo>
                  <a:pt x="577" y="45876"/>
                </a:lnTo>
                <a:lnTo>
                  <a:pt x="447" y="45969"/>
                </a:lnTo>
                <a:lnTo>
                  <a:pt x="354" y="46062"/>
                </a:lnTo>
                <a:lnTo>
                  <a:pt x="335" y="46099"/>
                </a:lnTo>
                <a:lnTo>
                  <a:pt x="317" y="46155"/>
                </a:lnTo>
                <a:lnTo>
                  <a:pt x="317" y="46192"/>
                </a:lnTo>
                <a:lnTo>
                  <a:pt x="335" y="46229"/>
                </a:lnTo>
                <a:lnTo>
                  <a:pt x="410" y="46341"/>
                </a:lnTo>
                <a:lnTo>
                  <a:pt x="521" y="46453"/>
                </a:lnTo>
                <a:lnTo>
                  <a:pt x="652" y="46583"/>
                </a:lnTo>
                <a:lnTo>
                  <a:pt x="912" y="46825"/>
                </a:lnTo>
                <a:lnTo>
                  <a:pt x="1098" y="46955"/>
                </a:lnTo>
                <a:lnTo>
                  <a:pt x="1266" y="47104"/>
                </a:lnTo>
                <a:lnTo>
                  <a:pt x="1452" y="47216"/>
                </a:lnTo>
                <a:lnTo>
                  <a:pt x="1527" y="47235"/>
                </a:lnTo>
                <a:lnTo>
                  <a:pt x="1583" y="47235"/>
                </a:lnTo>
                <a:lnTo>
                  <a:pt x="1583" y="47197"/>
                </a:lnTo>
                <a:lnTo>
                  <a:pt x="1583" y="47160"/>
                </a:lnTo>
                <a:lnTo>
                  <a:pt x="1527" y="47011"/>
                </a:lnTo>
                <a:lnTo>
                  <a:pt x="1452" y="46900"/>
                </a:lnTo>
                <a:lnTo>
                  <a:pt x="1359" y="46788"/>
                </a:lnTo>
                <a:lnTo>
                  <a:pt x="1247" y="46676"/>
                </a:lnTo>
                <a:lnTo>
                  <a:pt x="1117" y="46564"/>
                </a:lnTo>
                <a:lnTo>
                  <a:pt x="652" y="46173"/>
                </a:lnTo>
                <a:lnTo>
                  <a:pt x="950" y="45987"/>
                </a:lnTo>
                <a:lnTo>
                  <a:pt x="1098" y="45894"/>
                </a:lnTo>
                <a:lnTo>
                  <a:pt x="1229" y="45782"/>
                </a:lnTo>
                <a:lnTo>
                  <a:pt x="1285" y="45708"/>
                </a:lnTo>
                <a:lnTo>
                  <a:pt x="1359" y="45578"/>
                </a:lnTo>
                <a:lnTo>
                  <a:pt x="1378" y="45522"/>
                </a:lnTo>
                <a:lnTo>
                  <a:pt x="1359" y="45485"/>
                </a:lnTo>
                <a:lnTo>
                  <a:pt x="1322" y="45466"/>
                </a:lnTo>
                <a:close/>
                <a:moveTo>
                  <a:pt x="391" y="47365"/>
                </a:moveTo>
                <a:lnTo>
                  <a:pt x="335" y="47384"/>
                </a:lnTo>
                <a:lnTo>
                  <a:pt x="279" y="47402"/>
                </a:lnTo>
                <a:lnTo>
                  <a:pt x="279" y="47439"/>
                </a:lnTo>
                <a:lnTo>
                  <a:pt x="279" y="47495"/>
                </a:lnTo>
                <a:lnTo>
                  <a:pt x="298" y="47533"/>
                </a:lnTo>
                <a:lnTo>
                  <a:pt x="354" y="47588"/>
                </a:lnTo>
                <a:lnTo>
                  <a:pt x="484" y="47681"/>
                </a:lnTo>
                <a:lnTo>
                  <a:pt x="652" y="47793"/>
                </a:lnTo>
                <a:lnTo>
                  <a:pt x="1024" y="47961"/>
                </a:lnTo>
                <a:lnTo>
                  <a:pt x="1266" y="48091"/>
                </a:lnTo>
                <a:lnTo>
                  <a:pt x="1117" y="48184"/>
                </a:lnTo>
                <a:lnTo>
                  <a:pt x="968" y="48277"/>
                </a:lnTo>
                <a:lnTo>
                  <a:pt x="633" y="48445"/>
                </a:lnTo>
                <a:lnTo>
                  <a:pt x="503" y="48519"/>
                </a:lnTo>
                <a:lnTo>
                  <a:pt x="410" y="48594"/>
                </a:lnTo>
                <a:lnTo>
                  <a:pt x="410" y="48612"/>
                </a:lnTo>
                <a:lnTo>
                  <a:pt x="428" y="48650"/>
                </a:lnTo>
                <a:lnTo>
                  <a:pt x="503" y="48650"/>
                </a:lnTo>
                <a:lnTo>
                  <a:pt x="614" y="48668"/>
                </a:lnTo>
                <a:lnTo>
                  <a:pt x="726" y="48650"/>
                </a:lnTo>
                <a:lnTo>
                  <a:pt x="875" y="48594"/>
                </a:lnTo>
                <a:lnTo>
                  <a:pt x="1080" y="48501"/>
                </a:lnTo>
                <a:lnTo>
                  <a:pt x="1266" y="48389"/>
                </a:lnTo>
                <a:lnTo>
                  <a:pt x="1434" y="48277"/>
                </a:lnTo>
                <a:lnTo>
                  <a:pt x="1545" y="48147"/>
                </a:lnTo>
                <a:lnTo>
                  <a:pt x="1583" y="48091"/>
                </a:lnTo>
                <a:lnTo>
                  <a:pt x="1601" y="48035"/>
                </a:lnTo>
                <a:lnTo>
                  <a:pt x="1583" y="47998"/>
                </a:lnTo>
                <a:lnTo>
                  <a:pt x="1545" y="47961"/>
                </a:lnTo>
                <a:lnTo>
                  <a:pt x="1303" y="47793"/>
                </a:lnTo>
                <a:lnTo>
                  <a:pt x="912" y="47551"/>
                </a:lnTo>
                <a:lnTo>
                  <a:pt x="707" y="47458"/>
                </a:lnTo>
                <a:lnTo>
                  <a:pt x="540" y="47384"/>
                </a:lnTo>
                <a:lnTo>
                  <a:pt x="447" y="47365"/>
                </a:lnTo>
                <a:close/>
                <a:moveTo>
                  <a:pt x="92476" y="47197"/>
                </a:moveTo>
                <a:lnTo>
                  <a:pt x="92197" y="47290"/>
                </a:lnTo>
                <a:lnTo>
                  <a:pt x="91917" y="47439"/>
                </a:lnTo>
                <a:lnTo>
                  <a:pt x="91619" y="47588"/>
                </a:lnTo>
                <a:lnTo>
                  <a:pt x="91377" y="47756"/>
                </a:lnTo>
                <a:lnTo>
                  <a:pt x="91303" y="47830"/>
                </a:lnTo>
                <a:lnTo>
                  <a:pt x="91229" y="47905"/>
                </a:lnTo>
                <a:lnTo>
                  <a:pt x="91210" y="47979"/>
                </a:lnTo>
                <a:lnTo>
                  <a:pt x="91210" y="48054"/>
                </a:lnTo>
                <a:lnTo>
                  <a:pt x="91229" y="48110"/>
                </a:lnTo>
                <a:lnTo>
                  <a:pt x="91266" y="48184"/>
                </a:lnTo>
                <a:lnTo>
                  <a:pt x="91340" y="48259"/>
                </a:lnTo>
                <a:lnTo>
                  <a:pt x="91433" y="48333"/>
                </a:lnTo>
                <a:lnTo>
                  <a:pt x="91619" y="48445"/>
                </a:lnTo>
                <a:lnTo>
                  <a:pt x="91899" y="48594"/>
                </a:lnTo>
                <a:lnTo>
                  <a:pt x="92048" y="48668"/>
                </a:lnTo>
                <a:lnTo>
                  <a:pt x="92197" y="48724"/>
                </a:lnTo>
                <a:lnTo>
                  <a:pt x="92308" y="48743"/>
                </a:lnTo>
                <a:lnTo>
                  <a:pt x="92346" y="48724"/>
                </a:lnTo>
                <a:lnTo>
                  <a:pt x="92383" y="48705"/>
                </a:lnTo>
                <a:lnTo>
                  <a:pt x="92383" y="48668"/>
                </a:lnTo>
                <a:lnTo>
                  <a:pt x="92364" y="48650"/>
                </a:lnTo>
                <a:lnTo>
                  <a:pt x="92290" y="48557"/>
                </a:lnTo>
                <a:lnTo>
                  <a:pt x="92141" y="48463"/>
                </a:lnTo>
                <a:lnTo>
                  <a:pt x="91973" y="48370"/>
                </a:lnTo>
                <a:lnTo>
                  <a:pt x="91619" y="48166"/>
                </a:lnTo>
                <a:lnTo>
                  <a:pt x="91508" y="48091"/>
                </a:lnTo>
                <a:lnTo>
                  <a:pt x="91452" y="48035"/>
                </a:lnTo>
                <a:lnTo>
                  <a:pt x="91471" y="47998"/>
                </a:lnTo>
                <a:lnTo>
                  <a:pt x="91545" y="47961"/>
                </a:lnTo>
                <a:lnTo>
                  <a:pt x="91768" y="47830"/>
                </a:lnTo>
                <a:lnTo>
                  <a:pt x="92122" y="47644"/>
                </a:lnTo>
                <a:lnTo>
                  <a:pt x="92327" y="47551"/>
                </a:lnTo>
                <a:lnTo>
                  <a:pt x="92439" y="47495"/>
                </a:lnTo>
                <a:lnTo>
                  <a:pt x="92476" y="47458"/>
                </a:lnTo>
                <a:lnTo>
                  <a:pt x="92513" y="47402"/>
                </a:lnTo>
                <a:lnTo>
                  <a:pt x="92550" y="47346"/>
                </a:lnTo>
                <a:lnTo>
                  <a:pt x="92588" y="47272"/>
                </a:lnTo>
                <a:lnTo>
                  <a:pt x="92588" y="47235"/>
                </a:lnTo>
                <a:lnTo>
                  <a:pt x="92569" y="47197"/>
                </a:lnTo>
                <a:close/>
                <a:moveTo>
                  <a:pt x="26661" y="48501"/>
                </a:moveTo>
                <a:lnTo>
                  <a:pt x="26642" y="48519"/>
                </a:lnTo>
                <a:lnTo>
                  <a:pt x="26568" y="48594"/>
                </a:lnTo>
                <a:lnTo>
                  <a:pt x="26494" y="48724"/>
                </a:lnTo>
                <a:lnTo>
                  <a:pt x="26289" y="49041"/>
                </a:lnTo>
                <a:lnTo>
                  <a:pt x="26177" y="49208"/>
                </a:lnTo>
                <a:lnTo>
                  <a:pt x="26084" y="49338"/>
                </a:lnTo>
                <a:lnTo>
                  <a:pt x="25972" y="49413"/>
                </a:lnTo>
                <a:lnTo>
                  <a:pt x="25935" y="49432"/>
                </a:lnTo>
                <a:lnTo>
                  <a:pt x="25898" y="49432"/>
                </a:lnTo>
                <a:lnTo>
                  <a:pt x="25860" y="49376"/>
                </a:lnTo>
                <a:lnTo>
                  <a:pt x="25786" y="49245"/>
                </a:lnTo>
                <a:lnTo>
                  <a:pt x="25618" y="48873"/>
                </a:lnTo>
                <a:lnTo>
                  <a:pt x="25544" y="48705"/>
                </a:lnTo>
                <a:lnTo>
                  <a:pt x="25488" y="48631"/>
                </a:lnTo>
                <a:lnTo>
                  <a:pt x="25451" y="48594"/>
                </a:lnTo>
                <a:lnTo>
                  <a:pt x="25414" y="48575"/>
                </a:lnTo>
                <a:lnTo>
                  <a:pt x="25376" y="48594"/>
                </a:lnTo>
                <a:lnTo>
                  <a:pt x="25358" y="48631"/>
                </a:lnTo>
                <a:lnTo>
                  <a:pt x="25339" y="48724"/>
                </a:lnTo>
                <a:lnTo>
                  <a:pt x="25339" y="48799"/>
                </a:lnTo>
                <a:lnTo>
                  <a:pt x="25358" y="48873"/>
                </a:lnTo>
                <a:lnTo>
                  <a:pt x="25451" y="49096"/>
                </a:lnTo>
                <a:lnTo>
                  <a:pt x="25544" y="49301"/>
                </a:lnTo>
                <a:lnTo>
                  <a:pt x="25637" y="49450"/>
                </a:lnTo>
                <a:lnTo>
                  <a:pt x="25730" y="49599"/>
                </a:lnTo>
                <a:lnTo>
                  <a:pt x="25786" y="49636"/>
                </a:lnTo>
                <a:lnTo>
                  <a:pt x="25842" y="49674"/>
                </a:lnTo>
                <a:lnTo>
                  <a:pt x="25898" y="49692"/>
                </a:lnTo>
                <a:lnTo>
                  <a:pt x="25954" y="49674"/>
                </a:lnTo>
                <a:lnTo>
                  <a:pt x="26028" y="49655"/>
                </a:lnTo>
                <a:lnTo>
                  <a:pt x="26103" y="49618"/>
                </a:lnTo>
                <a:lnTo>
                  <a:pt x="26233" y="49506"/>
                </a:lnTo>
                <a:lnTo>
                  <a:pt x="26345" y="49357"/>
                </a:lnTo>
                <a:lnTo>
                  <a:pt x="26456" y="49190"/>
                </a:lnTo>
                <a:lnTo>
                  <a:pt x="26531" y="49041"/>
                </a:lnTo>
                <a:lnTo>
                  <a:pt x="26587" y="48910"/>
                </a:lnTo>
                <a:lnTo>
                  <a:pt x="26642" y="48705"/>
                </a:lnTo>
                <a:lnTo>
                  <a:pt x="26680" y="48538"/>
                </a:lnTo>
                <a:lnTo>
                  <a:pt x="26661" y="48501"/>
                </a:lnTo>
                <a:close/>
                <a:moveTo>
                  <a:pt x="8304" y="48538"/>
                </a:moveTo>
                <a:lnTo>
                  <a:pt x="8248" y="48575"/>
                </a:lnTo>
                <a:lnTo>
                  <a:pt x="8155" y="48668"/>
                </a:lnTo>
                <a:lnTo>
                  <a:pt x="8062" y="48780"/>
                </a:lnTo>
                <a:lnTo>
                  <a:pt x="7894" y="49003"/>
                </a:lnTo>
                <a:lnTo>
                  <a:pt x="7615" y="49469"/>
                </a:lnTo>
                <a:lnTo>
                  <a:pt x="7242" y="49003"/>
                </a:lnTo>
                <a:lnTo>
                  <a:pt x="7019" y="48743"/>
                </a:lnTo>
                <a:lnTo>
                  <a:pt x="6926" y="48650"/>
                </a:lnTo>
                <a:lnTo>
                  <a:pt x="6907" y="48631"/>
                </a:lnTo>
                <a:lnTo>
                  <a:pt x="6889" y="48631"/>
                </a:lnTo>
                <a:lnTo>
                  <a:pt x="6870" y="48668"/>
                </a:lnTo>
                <a:lnTo>
                  <a:pt x="6851" y="48705"/>
                </a:lnTo>
                <a:lnTo>
                  <a:pt x="6889" y="48817"/>
                </a:lnTo>
                <a:lnTo>
                  <a:pt x="6945" y="48947"/>
                </a:lnTo>
                <a:lnTo>
                  <a:pt x="7038" y="49078"/>
                </a:lnTo>
                <a:lnTo>
                  <a:pt x="7242" y="49357"/>
                </a:lnTo>
                <a:lnTo>
                  <a:pt x="7391" y="49525"/>
                </a:lnTo>
                <a:lnTo>
                  <a:pt x="7503" y="49636"/>
                </a:lnTo>
                <a:lnTo>
                  <a:pt x="7596" y="49692"/>
                </a:lnTo>
                <a:lnTo>
                  <a:pt x="7633" y="49711"/>
                </a:lnTo>
                <a:lnTo>
                  <a:pt x="7671" y="49711"/>
                </a:lnTo>
                <a:lnTo>
                  <a:pt x="7745" y="49674"/>
                </a:lnTo>
                <a:lnTo>
                  <a:pt x="7820" y="49599"/>
                </a:lnTo>
                <a:lnTo>
                  <a:pt x="7875" y="49506"/>
                </a:lnTo>
                <a:lnTo>
                  <a:pt x="8043" y="49264"/>
                </a:lnTo>
                <a:lnTo>
                  <a:pt x="8192" y="49041"/>
                </a:lnTo>
                <a:lnTo>
                  <a:pt x="8266" y="48910"/>
                </a:lnTo>
                <a:lnTo>
                  <a:pt x="8322" y="48780"/>
                </a:lnTo>
                <a:lnTo>
                  <a:pt x="8341" y="48743"/>
                </a:lnTo>
                <a:lnTo>
                  <a:pt x="8360" y="48631"/>
                </a:lnTo>
                <a:lnTo>
                  <a:pt x="8360" y="48575"/>
                </a:lnTo>
                <a:lnTo>
                  <a:pt x="8341" y="48538"/>
                </a:lnTo>
                <a:close/>
                <a:moveTo>
                  <a:pt x="84228" y="48557"/>
                </a:moveTo>
                <a:lnTo>
                  <a:pt x="84191" y="48575"/>
                </a:lnTo>
                <a:lnTo>
                  <a:pt x="84172" y="48612"/>
                </a:lnTo>
                <a:lnTo>
                  <a:pt x="84172" y="48668"/>
                </a:lnTo>
                <a:lnTo>
                  <a:pt x="84172" y="48705"/>
                </a:lnTo>
                <a:lnTo>
                  <a:pt x="84209" y="48817"/>
                </a:lnTo>
                <a:lnTo>
                  <a:pt x="84284" y="48947"/>
                </a:lnTo>
                <a:lnTo>
                  <a:pt x="84433" y="49171"/>
                </a:lnTo>
                <a:lnTo>
                  <a:pt x="84545" y="49320"/>
                </a:lnTo>
                <a:lnTo>
                  <a:pt x="84731" y="49581"/>
                </a:lnTo>
                <a:lnTo>
                  <a:pt x="84787" y="49655"/>
                </a:lnTo>
                <a:lnTo>
                  <a:pt x="84861" y="49711"/>
                </a:lnTo>
                <a:lnTo>
                  <a:pt x="84936" y="49711"/>
                </a:lnTo>
                <a:lnTo>
                  <a:pt x="85010" y="49674"/>
                </a:lnTo>
                <a:lnTo>
                  <a:pt x="85103" y="49599"/>
                </a:lnTo>
                <a:lnTo>
                  <a:pt x="85215" y="49450"/>
                </a:lnTo>
                <a:lnTo>
                  <a:pt x="85438" y="49190"/>
                </a:lnTo>
                <a:lnTo>
                  <a:pt x="85531" y="49041"/>
                </a:lnTo>
                <a:lnTo>
                  <a:pt x="85606" y="48873"/>
                </a:lnTo>
                <a:lnTo>
                  <a:pt x="85662" y="48743"/>
                </a:lnTo>
                <a:lnTo>
                  <a:pt x="85662" y="48668"/>
                </a:lnTo>
                <a:lnTo>
                  <a:pt x="85680" y="48612"/>
                </a:lnTo>
                <a:lnTo>
                  <a:pt x="85643" y="48612"/>
                </a:lnTo>
                <a:lnTo>
                  <a:pt x="85606" y="48650"/>
                </a:lnTo>
                <a:lnTo>
                  <a:pt x="85252" y="49059"/>
                </a:lnTo>
                <a:lnTo>
                  <a:pt x="84917" y="49469"/>
                </a:lnTo>
                <a:lnTo>
                  <a:pt x="84805" y="49283"/>
                </a:lnTo>
                <a:lnTo>
                  <a:pt x="84600" y="48947"/>
                </a:lnTo>
                <a:lnTo>
                  <a:pt x="84489" y="48780"/>
                </a:lnTo>
                <a:lnTo>
                  <a:pt x="84396" y="48650"/>
                </a:lnTo>
                <a:lnTo>
                  <a:pt x="84303" y="48575"/>
                </a:lnTo>
                <a:lnTo>
                  <a:pt x="84265" y="48557"/>
                </a:lnTo>
                <a:close/>
                <a:moveTo>
                  <a:pt x="47513" y="48687"/>
                </a:moveTo>
                <a:lnTo>
                  <a:pt x="47439" y="48705"/>
                </a:lnTo>
                <a:lnTo>
                  <a:pt x="47383" y="48743"/>
                </a:lnTo>
                <a:lnTo>
                  <a:pt x="47364" y="48780"/>
                </a:lnTo>
                <a:lnTo>
                  <a:pt x="47364" y="48854"/>
                </a:lnTo>
                <a:lnTo>
                  <a:pt x="47420" y="48985"/>
                </a:lnTo>
                <a:lnTo>
                  <a:pt x="47476" y="49096"/>
                </a:lnTo>
                <a:lnTo>
                  <a:pt x="47625" y="49376"/>
                </a:lnTo>
                <a:lnTo>
                  <a:pt x="47699" y="49506"/>
                </a:lnTo>
                <a:lnTo>
                  <a:pt x="47811" y="49618"/>
                </a:lnTo>
                <a:lnTo>
                  <a:pt x="47904" y="49692"/>
                </a:lnTo>
                <a:lnTo>
                  <a:pt x="47979" y="49711"/>
                </a:lnTo>
                <a:lnTo>
                  <a:pt x="48035" y="49729"/>
                </a:lnTo>
                <a:lnTo>
                  <a:pt x="48090" y="49729"/>
                </a:lnTo>
                <a:lnTo>
                  <a:pt x="48165" y="49692"/>
                </a:lnTo>
                <a:lnTo>
                  <a:pt x="48239" y="49655"/>
                </a:lnTo>
                <a:lnTo>
                  <a:pt x="48314" y="49599"/>
                </a:lnTo>
                <a:lnTo>
                  <a:pt x="48426" y="49487"/>
                </a:lnTo>
                <a:lnTo>
                  <a:pt x="48519" y="49357"/>
                </a:lnTo>
                <a:lnTo>
                  <a:pt x="48705" y="49096"/>
                </a:lnTo>
                <a:lnTo>
                  <a:pt x="48742" y="49003"/>
                </a:lnTo>
                <a:lnTo>
                  <a:pt x="48817" y="48854"/>
                </a:lnTo>
                <a:lnTo>
                  <a:pt x="48835" y="48780"/>
                </a:lnTo>
                <a:lnTo>
                  <a:pt x="48835" y="48724"/>
                </a:lnTo>
                <a:lnTo>
                  <a:pt x="48835" y="48705"/>
                </a:lnTo>
                <a:lnTo>
                  <a:pt x="48817" y="48705"/>
                </a:lnTo>
                <a:lnTo>
                  <a:pt x="48779" y="48724"/>
                </a:lnTo>
                <a:lnTo>
                  <a:pt x="48612" y="48854"/>
                </a:lnTo>
                <a:lnTo>
                  <a:pt x="48481" y="49003"/>
                </a:lnTo>
                <a:lnTo>
                  <a:pt x="48351" y="49134"/>
                </a:lnTo>
                <a:lnTo>
                  <a:pt x="48221" y="49264"/>
                </a:lnTo>
                <a:lnTo>
                  <a:pt x="48109" y="49357"/>
                </a:lnTo>
                <a:lnTo>
                  <a:pt x="48053" y="49376"/>
                </a:lnTo>
                <a:lnTo>
                  <a:pt x="48035" y="49376"/>
                </a:lnTo>
                <a:lnTo>
                  <a:pt x="47997" y="49357"/>
                </a:lnTo>
                <a:lnTo>
                  <a:pt x="47923" y="49264"/>
                </a:lnTo>
                <a:lnTo>
                  <a:pt x="47867" y="49208"/>
                </a:lnTo>
                <a:lnTo>
                  <a:pt x="47830" y="49134"/>
                </a:lnTo>
                <a:lnTo>
                  <a:pt x="47737" y="48947"/>
                </a:lnTo>
                <a:lnTo>
                  <a:pt x="47699" y="48854"/>
                </a:lnTo>
                <a:lnTo>
                  <a:pt x="47644" y="48780"/>
                </a:lnTo>
                <a:lnTo>
                  <a:pt x="47588" y="48724"/>
                </a:lnTo>
                <a:lnTo>
                  <a:pt x="47513" y="48687"/>
                </a:lnTo>
                <a:close/>
                <a:moveTo>
                  <a:pt x="63785" y="48594"/>
                </a:moveTo>
                <a:lnTo>
                  <a:pt x="63748" y="48612"/>
                </a:lnTo>
                <a:lnTo>
                  <a:pt x="63637" y="48724"/>
                </a:lnTo>
                <a:lnTo>
                  <a:pt x="63506" y="48854"/>
                </a:lnTo>
                <a:lnTo>
                  <a:pt x="63376" y="49022"/>
                </a:lnTo>
                <a:lnTo>
                  <a:pt x="63227" y="49171"/>
                </a:lnTo>
                <a:lnTo>
                  <a:pt x="63078" y="49301"/>
                </a:lnTo>
                <a:lnTo>
                  <a:pt x="63004" y="49357"/>
                </a:lnTo>
                <a:lnTo>
                  <a:pt x="62929" y="49394"/>
                </a:lnTo>
                <a:lnTo>
                  <a:pt x="62855" y="49432"/>
                </a:lnTo>
                <a:lnTo>
                  <a:pt x="62687" y="49432"/>
                </a:lnTo>
                <a:lnTo>
                  <a:pt x="62594" y="49394"/>
                </a:lnTo>
                <a:lnTo>
                  <a:pt x="62519" y="49338"/>
                </a:lnTo>
                <a:lnTo>
                  <a:pt x="62445" y="49245"/>
                </a:lnTo>
                <a:lnTo>
                  <a:pt x="62315" y="49041"/>
                </a:lnTo>
                <a:lnTo>
                  <a:pt x="62240" y="48947"/>
                </a:lnTo>
                <a:lnTo>
                  <a:pt x="62166" y="48854"/>
                </a:lnTo>
                <a:lnTo>
                  <a:pt x="62091" y="48780"/>
                </a:lnTo>
                <a:lnTo>
                  <a:pt x="62017" y="48743"/>
                </a:lnTo>
                <a:lnTo>
                  <a:pt x="61924" y="48724"/>
                </a:lnTo>
                <a:lnTo>
                  <a:pt x="61868" y="48724"/>
                </a:lnTo>
                <a:lnTo>
                  <a:pt x="61831" y="48761"/>
                </a:lnTo>
                <a:lnTo>
                  <a:pt x="61831" y="48817"/>
                </a:lnTo>
                <a:lnTo>
                  <a:pt x="61849" y="48873"/>
                </a:lnTo>
                <a:lnTo>
                  <a:pt x="61886" y="48929"/>
                </a:lnTo>
                <a:lnTo>
                  <a:pt x="61961" y="49059"/>
                </a:lnTo>
                <a:lnTo>
                  <a:pt x="62184" y="49357"/>
                </a:lnTo>
                <a:lnTo>
                  <a:pt x="62315" y="49506"/>
                </a:lnTo>
                <a:lnTo>
                  <a:pt x="62464" y="49636"/>
                </a:lnTo>
                <a:lnTo>
                  <a:pt x="62538" y="49674"/>
                </a:lnTo>
                <a:lnTo>
                  <a:pt x="62613" y="49711"/>
                </a:lnTo>
                <a:lnTo>
                  <a:pt x="62687" y="49748"/>
                </a:lnTo>
                <a:lnTo>
                  <a:pt x="62855" y="49748"/>
                </a:lnTo>
                <a:lnTo>
                  <a:pt x="62948" y="49729"/>
                </a:lnTo>
                <a:lnTo>
                  <a:pt x="63022" y="49674"/>
                </a:lnTo>
                <a:lnTo>
                  <a:pt x="63115" y="49618"/>
                </a:lnTo>
                <a:lnTo>
                  <a:pt x="63246" y="49487"/>
                </a:lnTo>
                <a:lnTo>
                  <a:pt x="63376" y="49338"/>
                </a:lnTo>
                <a:lnTo>
                  <a:pt x="63618" y="49059"/>
                </a:lnTo>
                <a:lnTo>
                  <a:pt x="63748" y="48892"/>
                </a:lnTo>
                <a:lnTo>
                  <a:pt x="63841" y="48799"/>
                </a:lnTo>
                <a:lnTo>
                  <a:pt x="63860" y="48761"/>
                </a:lnTo>
                <a:lnTo>
                  <a:pt x="63860" y="48724"/>
                </a:lnTo>
                <a:lnTo>
                  <a:pt x="63841" y="48631"/>
                </a:lnTo>
                <a:lnTo>
                  <a:pt x="63804" y="48594"/>
                </a:lnTo>
                <a:close/>
                <a:moveTo>
                  <a:pt x="89460" y="48482"/>
                </a:moveTo>
                <a:lnTo>
                  <a:pt x="89385" y="48501"/>
                </a:lnTo>
                <a:lnTo>
                  <a:pt x="89255" y="48594"/>
                </a:lnTo>
                <a:lnTo>
                  <a:pt x="89106" y="48705"/>
                </a:lnTo>
                <a:lnTo>
                  <a:pt x="88864" y="48947"/>
                </a:lnTo>
                <a:lnTo>
                  <a:pt x="88641" y="49190"/>
                </a:lnTo>
                <a:lnTo>
                  <a:pt x="88417" y="49469"/>
                </a:lnTo>
                <a:lnTo>
                  <a:pt x="88305" y="49283"/>
                </a:lnTo>
                <a:lnTo>
                  <a:pt x="88101" y="48985"/>
                </a:lnTo>
                <a:lnTo>
                  <a:pt x="87989" y="48854"/>
                </a:lnTo>
                <a:lnTo>
                  <a:pt x="87896" y="48761"/>
                </a:lnTo>
                <a:lnTo>
                  <a:pt x="87840" y="48724"/>
                </a:lnTo>
                <a:lnTo>
                  <a:pt x="87766" y="48724"/>
                </a:lnTo>
                <a:lnTo>
                  <a:pt x="87747" y="48761"/>
                </a:lnTo>
                <a:lnTo>
                  <a:pt x="87747" y="48836"/>
                </a:lnTo>
                <a:lnTo>
                  <a:pt x="87784" y="48966"/>
                </a:lnTo>
                <a:lnTo>
                  <a:pt x="87952" y="49283"/>
                </a:lnTo>
                <a:lnTo>
                  <a:pt x="88157" y="49581"/>
                </a:lnTo>
                <a:lnTo>
                  <a:pt x="88231" y="49674"/>
                </a:lnTo>
                <a:lnTo>
                  <a:pt x="88287" y="49729"/>
                </a:lnTo>
                <a:lnTo>
                  <a:pt x="88343" y="49748"/>
                </a:lnTo>
                <a:lnTo>
                  <a:pt x="88399" y="49748"/>
                </a:lnTo>
                <a:lnTo>
                  <a:pt x="88510" y="49711"/>
                </a:lnTo>
                <a:lnTo>
                  <a:pt x="88622" y="49655"/>
                </a:lnTo>
                <a:lnTo>
                  <a:pt x="88715" y="49562"/>
                </a:lnTo>
                <a:lnTo>
                  <a:pt x="88920" y="49338"/>
                </a:lnTo>
                <a:lnTo>
                  <a:pt x="89087" y="49134"/>
                </a:lnTo>
                <a:lnTo>
                  <a:pt x="89255" y="48947"/>
                </a:lnTo>
                <a:lnTo>
                  <a:pt x="89348" y="48854"/>
                </a:lnTo>
                <a:lnTo>
                  <a:pt x="89404" y="48743"/>
                </a:lnTo>
                <a:lnTo>
                  <a:pt x="89423" y="48705"/>
                </a:lnTo>
                <a:lnTo>
                  <a:pt x="89478" y="48594"/>
                </a:lnTo>
                <a:lnTo>
                  <a:pt x="89478" y="48538"/>
                </a:lnTo>
                <a:lnTo>
                  <a:pt x="89478" y="48501"/>
                </a:lnTo>
                <a:lnTo>
                  <a:pt x="89460" y="48482"/>
                </a:lnTo>
                <a:close/>
                <a:moveTo>
                  <a:pt x="3146" y="48501"/>
                </a:moveTo>
                <a:lnTo>
                  <a:pt x="3109" y="48519"/>
                </a:lnTo>
                <a:lnTo>
                  <a:pt x="3072" y="48538"/>
                </a:lnTo>
                <a:lnTo>
                  <a:pt x="3053" y="48575"/>
                </a:lnTo>
                <a:lnTo>
                  <a:pt x="3072" y="48612"/>
                </a:lnTo>
                <a:lnTo>
                  <a:pt x="3109" y="48705"/>
                </a:lnTo>
                <a:lnTo>
                  <a:pt x="3184" y="48836"/>
                </a:lnTo>
                <a:lnTo>
                  <a:pt x="3370" y="49059"/>
                </a:lnTo>
                <a:lnTo>
                  <a:pt x="3519" y="49208"/>
                </a:lnTo>
                <a:lnTo>
                  <a:pt x="3724" y="49432"/>
                </a:lnTo>
                <a:lnTo>
                  <a:pt x="3947" y="49636"/>
                </a:lnTo>
                <a:lnTo>
                  <a:pt x="4077" y="49729"/>
                </a:lnTo>
                <a:lnTo>
                  <a:pt x="4115" y="49767"/>
                </a:lnTo>
                <a:lnTo>
                  <a:pt x="4152" y="49767"/>
                </a:lnTo>
                <a:lnTo>
                  <a:pt x="4189" y="49748"/>
                </a:lnTo>
                <a:lnTo>
                  <a:pt x="4226" y="49711"/>
                </a:lnTo>
                <a:lnTo>
                  <a:pt x="4338" y="49581"/>
                </a:lnTo>
                <a:lnTo>
                  <a:pt x="4543" y="49320"/>
                </a:lnTo>
                <a:lnTo>
                  <a:pt x="4636" y="49171"/>
                </a:lnTo>
                <a:lnTo>
                  <a:pt x="4710" y="49022"/>
                </a:lnTo>
                <a:lnTo>
                  <a:pt x="4729" y="48929"/>
                </a:lnTo>
                <a:lnTo>
                  <a:pt x="4748" y="48780"/>
                </a:lnTo>
                <a:lnTo>
                  <a:pt x="4748" y="48724"/>
                </a:lnTo>
                <a:lnTo>
                  <a:pt x="4729" y="48687"/>
                </a:lnTo>
                <a:lnTo>
                  <a:pt x="4710" y="48668"/>
                </a:lnTo>
                <a:lnTo>
                  <a:pt x="4692" y="48687"/>
                </a:lnTo>
                <a:lnTo>
                  <a:pt x="4636" y="48743"/>
                </a:lnTo>
                <a:lnTo>
                  <a:pt x="4375" y="49096"/>
                </a:lnTo>
                <a:lnTo>
                  <a:pt x="4133" y="49469"/>
                </a:lnTo>
                <a:lnTo>
                  <a:pt x="3947" y="49227"/>
                </a:lnTo>
                <a:lnTo>
                  <a:pt x="3686" y="48892"/>
                </a:lnTo>
                <a:lnTo>
                  <a:pt x="3537" y="48743"/>
                </a:lnTo>
                <a:lnTo>
                  <a:pt x="3388" y="48612"/>
                </a:lnTo>
                <a:lnTo>
                  <a:pt x="3258" y="48519"/>
                </a:lnTo>
                <a:lnTo>
                  <a:pt x="3202" y="48501"/>
                </a:lnTo>
                <a:close/>
                <a:moveTo>
                  <a:pt x="34127" y="48631"/>
                </a:moveTo>
                <a:lnTo>
                  <a:pt x="34090" y="48668"/>
                </a:lnTo>
                <a:lnTo>
                  <a:pt x="34015" y="48761"/>
                </a:lnTo>
                <a:lnTo>
                  <a:pt x="33941" y="48910"/>
                </a:lnTo>
                <a:lnTo>
                  <a:pt x="33848" y="49078"/>
                </a:lnTo>
                <a:lnTo>
                  <a:pt x="33755" y="49227"/>
                </a:lnTo>
                <a:lnTo>
                  <a:pt x="33643" y="49357"/>
                </a:lnTo>
                <a:lnTo>
                  <a:pt x="33587" y="49413"/>
                </a:lnTo>
                <a:lnTo>
                  <a:pt x="33531" y="49450"/>
                </a:lnTo>
                <a:lnTo>
                  <a:pt x="33475" y="49469"/>
                </a:lnTo>
                <a:lnTo>
                  <a:pt x="33419" y="49487"/>
                </a:lnTo>
                <a:lnTo>
                  <a:pt x="33364" y="49469"/>
                </a:lnTo>
                <a:lnTo>
                  <a:pt x="33308" y="49432"/>
                </a:lnTo>
                <a:lnTo>
                  <a:pt x="33252" y="49376"/>
                </a:lnTo>
                <a:lnTo>
                  <a:pt x="33196" y="49301"/>
                </a:lnTo>
                <a:lnTo>
                  <a:pt x="33103" y="49134"/>
                </a:lnTo>
                <a:lnTo>
                  <a:pt x="33028" y="48966"/>
                </a:lnTo>
                <a:lnTo>
                  <a:pt x="32935" y="48817"/>
                </a:lnTo>
                <a:lnTo>
                  <a:pt x="32861" y="48743"/>
                </a:lnTo>
                <a:lnTo>
                  <a:pt x="32786" y="48687"/>
                </a:lnTo>
                <a:lnTo>
                  <a:pt x="32731" y="48650"/>
                </a:lnTo>
                <a:lnTo>
                  <a:pt x="32675" y="48650"/>
                </a:lnTo>
                <a:lnTo>
                  <a:pt x="32637" y="48668"/>
                </a:lnTo>
                <a:lnTo>
                  <a:pt x="32619" y="48705"/>
                </a:lnTo>
                <a:lnTo>
                  <a:pt x="32619" y="48799"/>
                </a:lnTo>
                <a:lnTo>
                  <a:pt x="32637" y="48910"/>
                </a:lnTo>
                <a:lnTo>
                  <a:pt x="32693" y="49041"/>
                </a:lnTo>
                <a:lnTo>
                  <a:pt x="32786" y="49190"/>
                </a:lnTo>
                <a:lnTo>
                  <a:pt x="32879" y="49357"/>
                </a:lnTo>
                <a:lnTo>
                  <a:pt x="33010" y="49506"/>
                </a:lnTo>
                <a:lnTo>
                  <a:pt x="33140" y="49636"/>
                </a:lnTo>
                <a:lnTo>
                  <a:pt x="33289" y="49729"/>
                </a:lnTo>
                <a:lnTo>
                  <a:pt x="33364" y="49767"/>
                </a:lnTo>
                <a:lnTo>
                  <a:pt x="33494" y="49767"/>
                </a:lnTo>
                <a:lnTo>
                  <a:pt x="33568" y="49748"/>
                </a:lnTo>
                <a:lnTo>
                  <a:pt x="33643" y="49711"/>
                </a:lnTo>
                <a:lnTo>
                  <a:pt x="33699" y="49655"/>
                </a:lnTo>
                <a:lnTo>
                  <a:pt x="33829" y="49506"/>
                </a:lnTo>
                <a:lnTo>
                  <a:pt x="33941" y="49338"/>
                </a:lnTo>
                <a:lnTo>
                  <a:pt x="34015" y="49190"/>
                </a:lnTo>
                <a:lnTo>
                  <a:pt x="34108" y="49022"/>
                </a:lnTo>
                <a:lnTo>
                  <a:pt x="34146" y="48929"/>
                </a:lnTo>
                <a:lnTo>
                  <a:pt x="34164" y="48854"/>
                </a:lnTo>
                <a:lnTo>
                  <a:pt x="34164" y="48705"/>
                </a:lnTo>
                <a:lnTo>
                  <a:pt x="34164" y="48668"/>
                </a:lnTo>
                <a:lnTo>
                  <a:pt x="34146" y="48631"/>
                </a:lnTo>
                <a:close/>
                <a:moveTo>
                  <a:pt x="64716" y="48743"/>
                </a:moveTo>
                <a:lnTo>
                  <a:pt x="64623" y="48780"/>
                </a:lnTo>
                <a:lnTo>
                  <a:pt x="64549" y="48817"/>
                </a:lnTo>
                <a:lnTo>
                  <a:pt x="64474" y="48892"/>
                </a:lnTo>
                <a:lnTo>
                  <a:pt x="64418" y="48966"/>
                </a:lnTo>
                <a:lnTo>
                  <a:pt x="64363" y="49041"/>
                </a:lnTo>
                <a:lnTo>
                  <a:pt x="64270" y="49227"/>
                </a:lnTo>
                <a:lnTo>
                  <a:pt x="64176" y="49357"/>
                </a:lnTo>
                <a:lnTo>
                  <a:pt x="64065" y="49543"/>
                </a:lnTo>
                <a:lnTo>
                  <a:pt x="64028" y="49618"/>
                </a:lnTo>
                <a:lnTo>
                  <a:pt x="64028" y="49692"/>
                </a:lnTo>
                <a:lnTo>
                  <a:pt x="64028" y="49729"/>
                </a:lnTo>
                <a:lnTo>
                  <a:pt x="64046" y="49748"/>
                </a:lnTo>
                <a:lnTo>
                  <a:pt x="64083" y="49767"/>
                </a:lnTo>
                <a:lnTo>
                  <a:pt x="64195" y="49767"/>
                </a:lnTo>
                <a:lnTo>
                  <a:pt x="64251" y="49748"/>
                </a:lnTo>
                <a:lnTo>
                  <a:pt x="64307" y="49711"/>
                </a:lnTo>
                <a:lnTo>
                  <a:pt x="64344" y="49674"/>
                </a:lnTo>
                <a:lnTo>
                  <a:pt x="64400" y="49562"/>
                </a:lnTo>
                <a:lnTo>
                  <a:pt x="64456" y="49432"/>
                </a:lnTo>
                <a:lnTo>
                  <a:pt x="64512" y="49283"/>
                </a:lnTo>
                <a:lnTo>
                  <a:pt x="64567" y="49171"/>
                </a:lnTo>
                <a:lnTo>
                  <a:pt x="64605" y="49134"/>
                </a:lnTo>
                <a:lnTo>
                  <a:pt x="64642" y="49078"/>
                </a:lnTo>
                <a:lnTo>
                  <a:pt x="64698" y="49059"/>
                </a:lnTo>
                <a:lnTo>
                  <a:pt x="64754" y="49041"/>
                </a:lnTo>
                <a:lnTo>
                  <a:pt x="64828" y="49059"/>
                </a:lnTo>
                <a:lnTo>
                  <a:pt x="64865" y="49078"/>
                </a:lnTo>
                <a:lnTo>
                  <a:pt x="64921" y="49096"/>
                </a:lnTo>
                <a:lnTo>
                  <a:pt x="64958" y="49152"/>
                </a:lnTo>
                <a:lnTo>
                  <a:pt x="65014" y="49245"/>
                </a:lnTo>
                <a:lnTo>
                  <a:pt x="65070" y="49357"/>
                </a:lnTo>
                <a:lnTo>
                  <a:pt x="65219" y="49562"/>
                </a:lnTo>
                <a:lnTo>
                  <a:pt x="65349" y="49729"/>
                </a:lnTo>
                <a:lnTo>
                  <a:pt x="65349" y="49599"/>
                </a:lnTo>
                <a:lnTo>
                  <a:pt x="65312" y="49450"/>
                </a:lnTo>
                <a:lnTo>
                  <a:pt x="65275" y="49301"/>
                </a:lnTo>
                <a:lnTo>
                  <a:pt x="65219" y="49152"/>
                </a:lnTo>
                <a:lnTo>
                  <a:pt x="65145" y="49003"/>
                </a:lnTo>
                <a:lnTo>
                  <a:pt x="65052" y="48892"/>
                </a:lnTo>
                <a:lnTo>
                  <a:pt x="64958" y="48799"/>
                </a:lnTo>
                <a:lnTo>
                  <a:pt x="64884" y="48761"/>
                </a:lnTo>
                <a:lnTo>
                  <a:pt x="64828" y="48761"/>
                </a:lnTo>
                <a:lnTo>
                  <a:pt x="64716" y="48743"/>
                </a:lnTo>
                <a:close/>
                <a:moveTo>
                  <a:pt x="54849" y="48501"/>
                </a:moveTo>
                <a:lnTo>
                  <a:pt x="54812" y="48519"/>
                </a:lnTo>
                <a:lnTo>
                  <a:pt x="54774" y="48557"/>
                </a:lnTo>
                <a:lnTo>
                  <a:pt x="54774" y="48612"/>
                </a:lnTo>
                <a:lnTo>
                  <a:pt x="54774" y="48650"/>
                </a:lnTo>
                <a:lnTo>
                  <a:pt x="54793" y="48780"/>
                </a:lnTo>
                <a:lnTo>
                  <a:pt x="54849" y="48929"/>
                </a:lnTo>
                <a:lnTo>
                  <a:pt x="54998" y="49227"/>
                </a:lnTo>
                <a:lnTo>
                  <a:pt x="55109" y="49413"/>
                </a:lnTo>
                <a:lnTo>
                  <a:pt x="55221" y="49674"/>
                </a:lnTo>
                <a:lnTo>
                  <a:pt x="55258" y="49748"/>
                </a:lnTo>
                <a:lnTo>
                  <a:pt x="55314" y="49785"/>
                </a:lnTo>
                <a:lnTo>
                  <a:pt x="55389" y="49785"/>
                </a:lnTo>
                <a:lnTo>
                  <a:pt x="55463" y="49729"/>
                </a:lnTo>
                <a:lnTo>
                  <a:pt x="55538" y="49655"/>
                </a:lnTo>
                <a:lnTo>
                  <a:pt x="55649" y="49543"/>
                </a:lnTo>
                <a:lnTo>
                  <a:pt x="55891" y="49301"/>
                </a:lnTo>
                <a:lnTo>
                  <a:pt x="56003" y="49171"/>
                </a:lnTo>
                <a:lnTo>
                  <a:pt x="56078" y="49041"/>
                </a:lnTo>
                <a:lnTo>
                  <a:pt x="56115" y="48985"/>
                </a:lnTo>
                <a:lnTo>
                  <a:pt x="56152" y="48854"/>
                </a:lnTo>
                <a:lnTo>
                  <a:pt x="56152" y="48799"/>
                </a:lnTo>
                <a:lnTo>
                  <a:pt x="56152" y="48761"/>
                </a:lnTo>
                <a:lnTo>
                  <a:pt x="56115" y="48761"/>
                </a:lnTo>
                <a:lnTo>
                  <a:pt x="56040" y="48799"/>
                </a:lnTo>
                <a:lnTo>
                  <a:pt x="55873" y="48947"/>
                </a:lnTo>
                <a:lnTo>
                  <a:pt x="55705" y="49115"/>
                </a:lnTo>
                <a:lnTo>
                  <a:pt x="55389" y="49432"/>
                </a:lnTo>
                <a:lnTo>
                  <a:pt x="55333" y="49208"/>
                </a:lnTo>
                <a:lnTo>
                  <a:pt x="55203" y="48892"/>
                </a:lnTo>
                <a:lnTo>
                  <a:pt x="55128" y="48724"/>
                </a:lnTo>
                <a:lnTo>
                  <a:pt x="55035" y="48594"/>
                </a:lnTo>
                <a:lnTo>
                  <a:pt x="54979" y="48557"/>
                </a:lnTo>
                <a:lnTo>
                  <a:pt x="54942" y="48519"/>
                </a:lnTo>
                <a:lnTo>
                  <a:pt x="54886" y="48501"/>
                </a:lnTo>
                <a:close/>
                <a:moveTo>
                  <a:pt x="69520" y="48482"/>
                </a:moveTo>
                <a:lnTo>
                  <a:pt x="69483" y="48519"/>
                </a:lnTo>
                <a:lnTo>
                  <a:pt x="69464" y="48557"/>
                </a:lnTo>
                <a:lnTo>
                  <a:pt x="69445" y="48594"/>
                </a:lnTo>
                <a:lnTo>
                  <a:pt x="69445" y="48650"/>
                </a:lnTo>
                <a:lnTo>
                  <a:pt x="69483" y="48761"/>
                </a:lnTo>
                <a:lnTo>
                  <a:pt x="69557" y="48892"/>
                </a:lnTo>
                <a:lnTo>
                  <a:pt x="69706" y="49152"/>
                </a:lnTo>
                <a:lnTo>
                  <a:pt x="69836" y="49320"/>
                </a:lnTo>
                <a:lnTo>
                  <a:pt x="69985" y="49562"/>
                </a:lnTo>
                <a:lnTo>
                  <a:pt x="70041" y="49655"/>
                </a:lnTo>
                <a:lnTo>
                  <a:pt x="70116" y="49748"/>
                </a:lnTo>
                <a:lnTo>
                  <a:pt x="70190" y="49785"/>
                </a:lnTo>
                <a:lnTo>
                  <a:pt x="70265" y="49785"/>
                </a:lnTo>
                <a:lnTo>
                  <a:pt x="70358" y="49729"/>
                </a:lnTo>
                <a:lnTo>
                  <a:pt x="70469" y="49618"/>
                </a:lnTo>
                <a:lnTo>
                  <a:pt x="70693" y="49338"/>
                </a:lnTo>
                <a:lnTo>
                  <a:pt x="70786" y="49190"/>
                </a:lnTo>
                <a:lnTo>
                  <a:pt x="70879" y="49022"/>
                </a:lnTo>
                <a:lnTo>
                  <a:pt x="70898" y="48966"/>
                </a:lnTo>
                <a:lnTo>
                  <a:pt x="70935" y="48817"/>
                </a:lnTo>
                <a:lnTo>
                  <a:pt x="70935" y="48761"/>
                </a:lnTo>
                <a:lnTo>
                  <a:pt x="70916" y="48724"/>
                </a:lnTo>
                <a:lnTo>
                  <a:pt x="70879" y="48724"/>
                </a:lnTo>
                <a:lnTo>
                  <a:pt x="70804" y="48761"/>
                </a:lnTo>
                <a:lnTo>
                  <a:pt x="70656" y="48910"/>
                </a:lnTo>
                <a:lnTo>
                  <a:pt x="70507" y="49078"/>
                </a:lnTo>
                <a:lnTo>
                  <a:pt x="70246" y="49432"/>
                </a:lnTo>
                <a:lnTo>
                  <a:pt x="70134" y="49208"/>
                </a:lnTo>
                <a:lnTo>
                  <a:pt x="69929" y="48873"/>
                </a:lnTo>
                <a:lnTo>
                  <a:pt x="69818" y="48705"/>
                </a:lnTo>
                <a:lnTo>
                  <a:pt x="69706" y="48575"/>
                </a:lnTo>
                <a:lnTo>
                  <a:pt x="69594" y="48501"/>
                </a:lnTo>
                <a:lnTo>
                  <a:pt x="69557" y="48482"/>
                </a:lnTo>
                <a:close/>
                <a:moveTo>
                  <a:pt x="73225" y="48631"/>
                </a:moveTo>
                <a:lnTo>
                  <a:pt x="73169" y="48650"/>
                </a:lnTo>
                <a:lnTo>
                  <a:pt x="73150" y="48668"/>
                </a:lnTo>
                <a:lnTo>
                  <a:pt x="73132" y="48687"/>
                </a:lnTo>
                <a:lnTo>
                  <a:pt x="73132" y="48743"/>
                </a:lnTo>
                <a:lnTo>
                  <a:pt x="73169" y="48854"/>
                </a:lnTo>
                <a:lnTo>
                  <a:pt x="73243" y="49003"/>
                </a:lnTo>
                <a:lnTo>
                  <a:pt x="73411" y="49264"/>
                </a:lnTo>
                <a:lnTo>
                  <a:pt x="73523" y="49450"/>
                </a:lnTo>
                <a:lnTo>
                  <a:pt x="73690" y="49692"/>
                </a:lnTo>
                <a:lnTo>
                  <a:pt x="73765" y="49748"/>
                </a:lnTo>
                <a:lnTo>
                  <a:pt x="73821" y="49785"/>
                </a:lnTo>
                <a:lnTo>
                  <a:pt x="73895" y="49767"/>
                </a:lnTo>
                <a:lnTo>
                  <a:pt x="73970" y="49711"/>
                </a:lnTo>
                <a:lnTo>
                  <a:pt x="74044" y="49618"/>
                </a:lnTo>
                <a:lnTo>
                  <a:pt x="74156" y="49487"/>
                </a:lnTo>
                <a:lnTo>
                  <a:pt x="74342" y="49264"/>
                </a:lnTo>
                <a:lnTo>
                  <a:pt x="74509" y="49022"/>
                </a:lnTo>
                <a:lnTo>
                  <a:pt x="74603" y="48817"/>
                </a:lnTo>
                <a:lnTo>
                  <a:pt x="74640" y="48687"/>
                </a:lnTo>
                <a:lnTo>
                  <a:pt x="74621" y="48668"/>
                </a:lnTo>
                <a:lnTo>
                  <a:pt x="74603" y="48687"/>
                </a:lnTo>
                <a:lnTo>
                  <a:pt x="74398" y="48910"/>
                </a:lnTo>
                <a:lnTo>
                  <a:pt x="74212" y="49134"/>
                </a:lnTo>
                <a:lnTo>
                  <a:pt x="73858" y="49599"/>
                </a:lnTo>
                <a:lnTo>
                  <a:pt x="73746" y="49376"/>
                </a:lnTo>
                <a:lnTo>
                  <a:pt x="73597" y="49059"/>
                </a:lnTo>
                <a:lnTo>
                  <a:pt x="73504" y="48910"/>
                </a:lnTo>
                <a:lnTo>
                  <a:pt x="73411" y="48780"/>
                </a:lnTo>
                <a:lnTo>
                  <a:pt x="73299" y="48687"/>
                </a:lnTo>
                <a:lnTo>
                  <a:pt x="73262" y="48650"/>
                </a:lnTo>
                <a:lnTo>
                  <a:pt x="73225" y="48631"/>
                </a:lnTo>
                <a:close/>
                <a:moveTo>
                  <a:pt x="21653" y="48557"/>
                </a:moveTo>
                <a:lnTo>
                  <a:pt x="21634" y="48575"/>
                </a:lnTo>
                <a:lnTo>
                  <a:pt x="21616" y="48612"/>
                </a:lnTo>
                <a:lnTo>
                  <a:pt x="21634" y="48724"/>
                </a:lnTo>
                <a:lnTo>
                  <a:pt x="21690" y="48854"/>
                </a:lnTo>
                <a:lnTo>
                  <a:pt x="21839" y="49115"/>
                </a:lnTo>
                <a:lnTo>
                  <a:pt x="21932" y="49301"/>
                </a:lnTo>
                <a:lnTo>
                  <a:pt x="22081" y="49562"/>
                </a:lnTo>
                <a:lnTo>
                  <a:pt x="22155" y="49674"/>
                </a:lnTo>
                <a:lnTo>
                  <a:pt x="22230" y="49767"/>
                </a:lnTo>
                <a:lnTo>
                  <a:pt x="22304" y="49823"/>
                </a:lnTo>
                <a:lnTo>
                  <a:pt x="22398" y="49823"/>
                </a:lnTo>
                <a:lnTo>
                  <a:pt x="22435" y="49804"/>
                </a:lnTo>
                <a:lnTo>
                  <a:pt x="22491" y="49767"/>
                </a:lnTo>
                <a:lnTo>
                  <a:pt x="22621" y="49636"/>
                </a:lnTo>
                <a:lnTo>
                  <a:pt x="22826" y="49394"/>
                </a:lnTo>
                <a:lnTo>
                  <a:pt x="22919" y="49264"/>
                </a:lnTo>
                <a:lnTo>
                  <a:pt x="22975" y="49134"/>
                </a:lnTo>
                <a:lnTo>
                  <a:pt x="22993" y="49022"/>
                </a:lnTo>
                <a:lnTo>
                  <a:pt x="23012" y="48873"/>
                </a:lnTo>
                <a:lnTo>
                  <a:pt x="22993" y="48817"/>
                </a:lnTo>
                <a:lnTo>
                  <a:pt x="22975" y="48799"/>
                </a:lnTo>
                <a:lnTo>
                  <a:pt x="22937" y="48799"/>
                </a:lnTo>
                <a:lnTo>
                  <a:pt x="22882" y="48873"/>
                </a:lnTo>
                <a:lnTo>
                  <a:pt x="22658" y="49227"/>
                </a:lnTo>
                <a:lnTo>
                  <a:pt x="22528" y="49394"/>
                </a:lnTo>
                <a:lnTo>
                  <a:pt x="22379" y="49562"/>
                </a:lnTo>
                <a:lnTo>
                  <a:pt x="22267" y="49320"/>
                </a:lnTo>
                <a:lnTo>
                  <a:pt x="22118" y="49022"/>
                </a:lnTo>
                <a:lnTo>
                  <a:pt x="22044" y="48873"/>
                </a:lnTo>
                <a:lnTo>
                  <a:pt x="21951" y="48724"/>
                </a:lnTo>
                <a:lnTo>
                  <a:pt x="21858" y="48631"/>
                </a:lnTo>
                <a:lnTo>
                  <a:pt x="21765" y="48575"/>
                </a:lnTo>
                <a:lnTo>
                  <a:pt x="21709" y="48557"/>
                </a:lnTo>
                <a:close/>
                <a:moveTo>
                  <a:pt x="59838" y="48557"/>
                </a:moveTo>
                <a:lnTo>
                  <a:pt x="59801" y="48594"/>
                </a:lnTo>
                <a:lnTo>
                  <a:pt x="59485" y="49096"/>
                </a:lnTo>
                <a:lnTo>
                  <a:pt x="59299" y="49338"/>
                </a:lnTo>
                <a:lnTo>
                  <a:pt x="59131" y="49562"/>
                </a:lnTo>
                <a:lnTo>
                  <a:pt x="59019" y="49376"/>
                </a:lnTo>
                <a:lnTo>
                  <a:pt x="58852" y="49059"/>
                </a:lnTo>
                <a:lnTo>
                  <a:pt x="58759" y="48910"/>
                </a:lnTo>
                <a:lnTo>
                  <a:pt x="58647" y="48799"/>
                </a:lnTo>
                <a:lnTo>
                  <a:pt x="58610" y="48761"/>
                </a:lnTo>
                <a:lnTo>
                  <a:pt x="58554" y="48724"/>
                </a:lnTo>
                <a:lnTo>
                  <a:pt x="58517" y="48724"/>
                </a:lnTo>
                <a:lnTo>
                  <a:pt x="58479" y="48743"/>
                </a:lnTo>
                <a:lnTo>
                  <a:pt x="58442" y="48761"/>
                </a:lnTo>
                <a:lnTo>
                  <a:pt x="58423" y="48799"/>
                </a:lnTo>
                <a:lnTo>
                  <a:pt x="58423" y="48873"/>
                </a:lnTo>
                <a:lnTo>
                  <a:pt x="58461" y="48966"/>
                </a:lnTo>
                <a:lnTo>
                  <a:pt x="58517" y="49078"/>
                </a:lnTo>
                <a:lnTo>
                  <a:pt x="58666" y="49283"/>
                </a:lnTo>
                <a:lnTo>
                  <a:pt x="58777" y="49413"/>
                </a:lnTo>
                <a:lnTo>
                  <a:pt x="58926" y="49674"/>
                </a:lnTo>
                <a:lnTo>
                  <a:pt x="59001" y="49767"/>
                </a:lnTo>
                <a:lnTo>
                  <a:pt x="59056" y="49804"/>
                </a:lnTo>
                <a:lnTo>
                  <a:pt x="59112" y="49823"/>
                </a:lnTo>
                <a:lnTo>
                  <a:pt x="59187" y="49785"/>
                </a:lnTo>
                <a:lnTo>
                  <a:pt x="59280" y="49711"/>
                </a:lnTo>
                <a:lnTo>
                  <a:pt x="59392" y="49562"/>
                </a:lnTo>
                <a:lnTo>
                  <a:pt x="59596" y="49283"/>
                </a:lnTo>
                <a:lnTo>
                  <a:pt x="59690" y="49115"/>
                </a:lnTo>
                <a:lnTo>
                  <a:pt x="59783" y="48966"/>
                </a:lnTo>
                <a:lnTo>
                  <a:pt x="59838" y="48705"/>
                </a:lnTo>
                <a:lnTo>
                  <a:pt x="59857" y="48575"/>
                </a:lnTo>
                <a:lnTo>
                  <a:pt x="59838" y="48557"/>
                </a:lnTo>
                <a:close/>
                <a:moveTo>
                  <a:pt x="68384" y="48482"/>
                </a:moveTo>
                <a:lnTo>
                  <a:pt x="68310" y="48501"/>
                </a:lnTo>
                <a:lnTo>
                  <a:pt x="68254" y="48519"/>
                </a:lnTo>
                <a:lnTo>
                  <a:pt x="68198" y="48575"/>
                </a:lnTo>
                <a:lnTo>
                  <a:pt x="68161" y="48631"/>
                </a:lnTo>
                <a:lnTo>
                  <a:pt x="68068" y="48799"/>
                </a:lnTo>
                <a:lnTo>
                  <a:pt x="67975" y="48966"/>
                </a:lnTo>
                <a:lnTo>
                  <a:pt x="67900" y="49134"/>
                </a:lnTo>
                <a:lnTo>
                  <a:pt x="67844" y="49283"/>
                </a:lnTo>
                <a:lnTo>
                  <a:pt x="67751" y="49394"/>
                </a:lnTo>
                <a:lnTo>
                  <a:pt x="67621" y="49543"/>
                </a:lnTo>
                <a:lnTo>
                  <a:pt x="67565" y="49618"/>
                </a:lnTo>
                <a:lnTo>
                  <a:pt x="67528" y="49692"/>
                </a:lnTo>
                <a:lnTo>
                  <a:pt x="67528" y="49748"/>
                </a:lnTo>
                <a:lnTo>
                  <a:pt x="67528" y="49785"/>
                </a:lnTo>
                <a:lnTo>
                  <a:pt x="67565" y="49804"/>
                </a:lnTo>
                <a:lnTo>
                  <a:pt x="67602" y="49823"/>
                </a:lnTo>
                <a:lnTo>
                  <a:pt x="67714" y="49823"/>
                </a:lnTo>
                <a:lnTo>
                  <a:pt x="67788" y="49767"/>
                </a:lnTo>
                <a:lnTo>
                  <a:pt x="67863" y="49711"/>
                </a:lnTo>
                <a:lnTo>
                  <a:pt x="67993" y="49543"/>
                </a:lnTo>
                <a:lnTo>
                  <a:pt x="68068" y="49413"/>
                </a:lnTo>
                <a:lnTo>
                  <a:pt x="68123" y="49283"/>
                </a:lnTo>
                <a:lnTo>
                  <a:pt x="68179" y="49115"/>
                </a:lnTo>
                <a:lnTo>
                  <a:pt x="68235" y="48947"/>
                </a:lnTo>
                <a:lnTo>
                  <a:pt x="68272" y="48892"/>
                </a:lnTo>
                <a:lnTo>
                  <a:pt x="68310" y="48854"/>
                </a:lnTo>
                <a:lnTo>
                  <a:pt x="68347" y="48836"/>
                </a:lnTo>
                <a:lnTo>
                  <a:pt x="68384" y="48836"/>
                </a:lnTo>
                <a:lnTo>
                  <a:pt x="68459" y="48873"/>
                </a:lnTo>
                <a:lnTo>
                  <a:pt x="68533" y="48929"/>
                </a:lnTo>
                <a:lnTo>
                  <a:pt x="68589" y="49003"/>
                </a:lnTo>
                <a:lnTo>
                  <a:pt x="68701" y="49190"/>
                </a:lnTo>
                <a:lnTo>
                  <a:pt x="68775" y="49338"/>
                </a:lnTo>
                <a:lnTo>
                  <a:pt x="68868" y="49506"/>
                </a:lnTo>
                <a:lnTo>
                  <a:pt x="68999" y="49692"/>
                </a:lnTo>
                <a:lnTo>
                  <a:pt x="69073" y="49748"/>
                </a:lnTo>
                <a:lnTo>
                  <a:pt x="69129" y="49785"/>
                </a:lnTo>
                <a:lnTo>
                  <a:pt x="69147" y="49785"/>
                </a:lnTo>
                <a:lnTo>
                  <a:pt x="69185" y="49767"/>
                </a:lnTo>
                <a:lnTo>
                  <a:pt x="69203" y="49729"/>
                </a:lnTo>
                <a:lnTo>
                  <a:pt x="69222" y="49674"/>
                </a:lnTo>
                <a:lnTo>
                  <a:pt x="69222" y="49599"/>
                </a:lnTo>
                <a:lnTo>
                  <a:pt x="69166" y="49487"/>
                </a:lnTo>
                <a:lnTo>
                  <a:pt x="69092" y="49338"/>
                </a:lnTo>
                <a:lnTo>
                  <a:pt x="68999" y="49190"/>
                </a:lnTo>
                <a:lnTo>
                  <a:pt x="68812" y="48910"/>
                </a:lnTo>
                <a:lnTo>
                  <a:pt x="68682" y="48724"/>
                </a:lnTo>
                <a:lnTo>
                  <a:pt x="68589" y="48612"/>
                </a:lnTo>
                <a:lnTo>
                  <a:pt x="68514" y="48538"/>
                </a:lnTo>
                <a:lnTo>
                  <a:pt x="68440" y="48501"/>
                </a:lnTo>
                <a:lnTo>
                  <a:pt x="68384" y="48482"/>
                </a:lnTo>
                <a:close/>
                <a:moveTo>
                  <a:pt x="81957" y="48705"/>
                </a:moveTo>
                <a:lnTo>
                  <a:pt x="81919" y="48724"/>
                </a:lnTo>
                <a:lnTo>
                  <a:pt x="81789" y="48799"/>
                </a:lnTo>
                <a:lnTo>
                  <a:pt x="81696" y="48892"/>
                </a:lnTo>
                <a:lnTo>
                  <a:pt x="81491" y="49096"/>
                </a:lnTo>
                <a:lnTo>
                  <a:pt x="81305" y="49320"/>
                </a:lnTo>
                <a:lnTo>
                  <a:pt x="81119" y="49543"/>
                </a:lnTo>
                <a:lnTo>
                  <a:pt x="80933" y="49115"/>
                </a:lnTo>
                <a:lnTo>
                  <a:pt x="80858" y="49003"/>
                </a:lnTo>
                <a:lnTo>
                  <a:pt x="80784" y="48892"/>
                </a:lnTo>
                <a:lnTo>
                  <a:pt x="80709" y="48799"/>
                </a:lnTo>
                <a:lnTo>
                  <a:pt x="80635" y="48761"/>
                </a:lnTo>
                <a:lnTo>
                  <a:pt x="80542" y="48761"/>
                </a:lnTo>
                <a:lnTo>
                  <a:pt x="80523" y="48799"/>
                </a:lnTo>
                <a:lnTo>
                  <a:pt x="80523" y="48836"/>
                </a:lnTo>
                <a:lnTo>
                  <a:pt x="80542" y="48947"/>
                </a:lnTo>
                <a:lnTo>
                  <a:pt x="80598" y="49096"/>
                </a:lnTo>
                <a:lnTo>
                  <a:pt x="80747" y="49376"/>
                </a:lnTo>
                <a:lnTo>
                  <a:pt x="80840" y="49543"/>
                </a:lnTo>
                <a:lnTo>
                  <a:pt x="80933" y="49692"/>
                </a:lnTo>
                <a:lnTo>
                  <a:pt x="81026" y="49785"/>
                </a:lnTo>
                <a:lnTo>
                  <a:pt x="81100" y="49823"/>
                </a:lnTo>
                <a:lnTo>
                  <a:pt x="81156" y="49823"/>
                </a:lnTo>
                <a:lnTo>
                  <a:pt x="81231" y="49767"/>
                </a:lnTo>
                <a:lnTo>
                  <a:pt x="81324" y="49692"/>
                </a:lnTo>
                <a:lnTo>
                  <a:pt x="81510" y="49469"/>
                </a:lnTo>
                <a:lnTo>
                  <a:pt x="81677" y="49283"/>
                </a:lnTo>
                <a:lnTo>
                  <a:pt x="81845" y="49078"/>
                </a:lnTo>
                <a:lnTo>
                  <a:pt x="81938" y="48854"/>
                </a:lnTo>
                <a:lnTo>
                  <a:pt x="81975" y="48799"/>
                </a:lnTo>
                <a:lnTo>
                  <a:pt x="81975" y="48743"/>
                </a:lnTo>
                <a:lnTo>
                  <a:pt x="81957" y="48705"/>
                </a:lnTo>
                <a:close/>
                <a:moveTo>
                  <a:pt x="2011" y="48519"/>
                </a:moveTo>
                <a:lnTo>
                  <a:pt x="1955" y="48557"/>
                </a:lnTo>
                <a:lnTo>
                  <a:pt x="1825" y="48687"/>
                </a:lnTo>
                <a:lnTo>
                  <a:pt x="1713" y="48854"/>
                </a:lnTo>
                <a:lnTo>
                  <a:pt x="1601" y="49041"/>
                </a:lnTo>
                <a:lnTo>
                  <a:pt x="1508" y="49227"/>
                </a:lnTo>
                <a:lnTo>
                  <a:pt x="1452" y="49394"/>
                </a:lnTo>
                <a:lnTo>
                  <a:pt x="1434" y="49506"/>
                </a:lnTo>
                <a:lnTo>
                  <a:pt x="1452" y="49655"/>
                </a:lnTo>
                <a:lnTo>
                  <a:pt x="1471" y="49692"/>
                </a:lnTo>
                <a:lnTo>
                  <a:pt x="1508" y="49692"/>
                </a:lnTo>
                <a:lnTo>
                  <a:pt x="1545" y="49655"/>
                </a:lnTo>
                <a:lnTo>
                  <a:pt x="1620" y="49543"/>
                </a:lnTo>
                <a:lnTo>
                  <a:pt x="1731" y="49376"/>
                </a:lnTo>
                <a:lnTo>
                  <a:pt x="1825" y="49190"/>
                </a:lnTo>
                <a:lnTo>
                  <a:pt x="1918" y="49022"/>
                </a:lnTo>
                <a:lnTo>
                  <a:pt x="2029" y="48836"/>
                </a:lnTo>
                <a:lnTo>
                  <a:pt x="2141" y="49096"/>
                </a:lnTo>
                <a:lnTo>
                  <a:pt x="2327" y="49450"/>
                </a:lnTo>
                <a:lnTo>
                  <a:pt x="2420" y="49618"/>
                </a:lnTo>
                <a:lnTo>
                  <a:pt x="2513" y="49767"/>
                </a:lnTo>
                <a:lnTo>
                  <a:pt x="2569" y="49804"/>
                </a:lnTo>
                <a:lnTo>
                  <a:pt x="2607" y="49841"/>
                </a:lnTo>
                <a:lnTo>
                  <a:pt x="2662" y="49841"/>
                </a:lnTo>
                <a:lnTo>
                  <a:pt x="2700" y="49823"/>
                </a:lnTo>
                <a:lnTo>
                  <a:pt x="2718" y="49785"/>
                </a:lnTo>
                <a:lnTo>
                  <a:pt x="2737" y="49729"/>
                </a:lnTo>
                <a:lnTo>
                  <a:pt x="2737" y="49655"/>
                </a:lnTo>
                <a:lnTo>
                  <a:pt x="2718" y="49581"/>
                </a:lnTo>
                <a:lnTo>
                  <a:pt x="2644" y="49394"/>
                </a:lnTo>
                <a:lnTo>
                  <a:pt x="2551" y="49190"/>
                </a:lnTo>
                <a:lnTo>
                  <a:pt x="2309" y="48817"/>
                </a:lnTo>
                <a:lnTo>
                  <a:pt x="2141" y="48557"/>
                </a:lnTo>
                <a:lnTo>
                  <a:pt x="2104" y="48519"/>
                </a:lnTo>
                <a:close/>
                <a:moveTo>
                  <a:pt x="5679" y="48538"/>
                </a:moveTo>
                <a:lnTo>
                  <a:pt x="5623" y="48557"/>
                </a:lnTo>
                <a:lnTo>
                  <a:pt x="5567" y="48594"/>
                </a:lnTo>
                <a:lnTo>
                  <a:pt x="5455" y="48705"/>
                </a:lnTo>
                <a:lnTo>
                  <a:pt x="5343" y="48892"/>
                </a:lnTo>
                <a:lnTo>
                  <a:pt x="5250" y="49096"/>
                </a:lnTo>
                <a:lnTo>
                  <a:pt x="5176" y="49283"/>
                </a:lnTo>
                <a:lnTo>
                  <a:pt x="5120" y="49469"/>
                </a:lnTo>
                <a:lnTo>
                  <a:pt x="5120" y="49525"/>
                </a:lnTo>
                <a:lnTo>
                  <a:pt x="5139" y="49581"/>
                </a:lnTo>
                <a:lnTo>
                  <a:pt x="5194" y="49711"/>
                </a:lnTo>
                <a:lnTo>
                  <a:pt x="5213" y="49729"/>
                </a:lnTo>
                <a:lnTo>
                  <a:pt x="5232" y="49711"/>
                </a:lnTo>
                <a:lnTo>
                  <a:pt x="5269" y="49636"/>
                </a:lnTo>
                <a:lnTo>
                  <a:pt x="5325" y="49506"/>
                </a:lnTo>
                <a:lnTo>
                  <a:pt x="5455" y="49152"/>
                </a:lnTo>
                <a:lnTo>
                  <a:pt x="5530" y="48985"/>
                </a:lnTo>
                <a:lnTo>
                  <a:pt x="5641" y="48817"/>
                </a:lnTo>
                <a:lnTo>
                  <a:pt x="5772" y="49059"/>
                </a:lnTo>
                <a:lnTo>
                  <a:pt x="5976" y="49432"/>
                </a:lnTo>
                <a:lnTo>
                  <a:pt x="6088" y="49618"/>
                </a:lnTo>
                <a:lnTo>
                  <a:pt x="6200" y="49748"/>
                </a:lnTo>
                <a:lnTo>
                  <a:pt x="6237" y="49804"/>
                </a:lnTo>
                <a:lnTo>
                  <a:pt x="6293" y="49841"/>
                </a:lnTo>
                <a:lnTo>
                  <a:pt x="6330" y="49841"/>
                </a:lnTo>
                <a:lnTo>
                  <a:pt x="6367" y="49823"/>
                </a:lnTo>
                <a:lnTo>
                  <a:pt x="6386" y="49785"/>
                </a:lnTo>
                <a:lnTo>
                  <a:pt x="6405" y="49729"/>
                </a:lnTo>
                <a:lnTo>
                  <a:pt x="6386" y="49674"/>
                </a:lnTo>
                <a:lnTo>
                  <a:pt x="6367" y="49599"/>
                </a:lnTo>
                <a:lnTo>
                  <a:pt x="6293" y="49413"/>
                </a:lnTo>
                <a:lnTo>
                  <a:pt x="6181" y="49208"/>
                </a:lnTo>
                <a:lnTo>
                  <a:pt x="5921" y="48817"/>
                </a:lnTo>
                <a:lnTo>
                  <a:pt x="5753" y="48575"/>
                </a:lnTo>
                <a:lnTo>
                  <a:pt x="5716" y="48538"/>
                </a:lnTo>
                <a:close/>
                <a:moveTo>
                  <a:pt x="27871" y="48668"/>
                </a:moveTo>
                <a:lnTo>
                  <a:pt x="27760" y="48705"/>
                </a:lnTo>
                <a:lnTo>
                  <a:pt x="27685" y="48780"/>
                </a:lnTo>
                <a:lnTo>
                  <a:pt x="27611" y="48854"/>
                </a:lnTo>
                <a:lnTo>
                  <a:pt x="27555" y="48966"/>
                </a:lnTo>
                <a:lnTo>
                  <a:pt x="27517" y="49078"/>
                </a:lnTo>
                <a:lnTo>
                  <a:pt x="27424" y="49301"/>
                </a:lnTo>
                <a:lnTo>
                  <a:pt x="27369" y="49357"/>
                </a:lnTo>
                <a:lnTo>
                  <a:pt x="27275" y="49450"/>
                </a:lnTo>
                <a:lnTo>
                  <a:pt x="27089" y="49599"/>
                </a:lnTo>
                <a:lnTo>
                  <a:pt x="27033" y="49692"/>
                </a:lnTo>
                <a:lnTo>
                  <a:pt x="27015" y="49711"/>
                </a:lnTo>
                <a:lnTo>
                  <a:pt x="27015" y="49748"/>
                </a:lnTo>
                <a:lnTo>
                  <a:pt x="27015" y="49785"/>
                </a:lnTo>
                <a:lnTo>
                  <a:pt x="27052" y="49804"/>
                </a:lnTo>
                <a:lnTo>
                  <a:pt x="27089" y="49823"/>
                </a:lnTo>
                <a:lnTo>
                  <a:pt x="27164" y="49841"/>
                </a:lnTo>
                <a:lnTo>
                  <a:pt x="27257" y="49841"/>
                </a:lnTo>
                <a:lnTo>
                  <a:pt x="27331" y="49823"/>
                </a:lnTo>
                <a:lnTo>
                  <a:pt x="27387" y="49785"/>
                </a:lnTo>
                <a:lnTo>
                  <a:pt x="27443" y="49748"/>
                </a:lnTo>
                <a:lnTo>
                  <a:pt x="27480" y="49692"/>
                </a:lnTo>
                <a:lnTo>
                  <a:pt x="27517" y="49618"/>
                </a:lnTo>
                <a:lnTo>
                  <a:pt x="27592" y="49469"/>
                </a:lnTo>
                <a:lnTo>
                  <a:pt x="27629" y="49320"/>
                </a:lnTo>
                <a:lnTo>
                  <a:pt x="27685" y="49171"/>
                </a:lnTo>
                <a:lnTo>
                  <a:pt x="27760" y="49059"/>
                </a:lnTo>
                <a:lnTo>
                  <a:pt x="27797" y="49022"/>
                </a:lnTo>
                <a:lnTo>
                  <a:pt x="27853" y="48985"/>
                </a:lnTo>
                <a:lnTo>
                  <a:pt x="28002" y="48985"/>
                </a:lnTo>
                <a:lnTo>
                  <a:pt x="28057" y="49022"/>
                </a:lnTo>
                <a:lnTo>
                  <a:pt x="28132" y="49059"/>
                </a:lnTo>
                <a:lnTo>
                  <a:pt x="28244" y="49190"/>
                </a:lnTo>
                <a:lnTo>
                  <a:pt x="28337" y="49357"/>
                </a:lnTo>
                <a:lnTo>
                  <a:pt x="28430" y="49525"/>
                </a:lnTo>
                <a:lnTo>
                  <a:pt x="28523" y="49655"/>
                </a:lnTo>
                <a:lnTo>
                  <a:pt x="28560" y="49711"/>
                </a:lnTo>
                <a:lnTo>
                  <a:pt x="28616" y="49748"/>
                </a:lnTo>
                <a:lnTo>
                  <a:pt x="28653" y="49767"/>
                </a:lnTo>
                <a:lnTo>
                  <a:pt x="28709" y="49767"/>
                </a:lnTo>
                <a:lnTo>
                  <a:pt x="28746" y="49729"/>
                </a:lnTo>
                <a:lnTo>
                  <a:pt x="28765" y="49692"/>
                </a:lnTo>
                <a:lnTo>
                  <a:pt x="28765" y="49636"/>
                </a:lnTo>
                <a:lnTo>
                  <a:pt x="28728" y="49562"/>
                </a:lnTo>
                <a:lnTo>
                  <a:pt x="28653" y="49394"/>
                </a:lnTo>
                <a:lnTo>
                  <a:pt x="28541" y="49190"/>
                </a:lnTo>
                <a:lnTo>
                  <a:pt x="28393" y="49003"/>
                </a:lnTo>
                <a:lnTo>
                  <a:pt x="28244" y="48836"/>
                </a:lnTo>
                <a:lnTo>
                  <a:pt x="28113" y="48724"/>
                </a:lnTo>
                <a:lnTo>
                  <a:pt x="28057" y="48687"/>
                </a:lnTo>
                <a:lnTo>
                  <a:pt x="28002" y="48668"/>
                </a:lnTo>
                <a:close/>
                <a:moveTo>
                  <a:pt x="36342" y="48650"/>
                </a:moveTo>
                <a:lnTo>
                  <a:pt x="36305" y="48687"/>
                </a:lnTo>
                <a:lnTo>
                  <a:pt x="36305" y="48724"/>
                </a:lnTo>
                <a:lnTo>
                  <a:pt x="36305" y="48780"/>
                </a:lnTo>
                <a:lnTo>
                  <a:pt x="36342" y="48929"/>
                </a:lnTo>
                <a:lnTo>
                  <a:pt x="36436" y="49096"/>
                </a:lnTo>
                <a:lnTo>
                  <a:pt x="36622" y="49413"/>
                </a:lnTo>
                <a:lnTo>
                  <a:pt x="36752" y="49618"/>
                </a:lnTo>
                <a:lnTo>
                  <a:pt x="36845" y="49729"/>
                </a:lnTo>
                <a:lnTo>
                  <a:pt x="36920" y="49804"/>
                </a:lnTo>
                <a:lnTo>
                  <a:pt x="37013" y="49841"/>
                </a:lnTo>
                <a:lnTo>
                  <a:pt x="37087" y="49823"/>
                </a:lnTo>
                <a:lnTo>
                  <a:pt x="37162" y="49785"/>
                </a:lnTo>
                <a:lnTo>
                  <a:pt x="37255" y="49711"/>
                </a:lnTo>
                <a:lnTo>
                  <a:pt x="37441" y="49506"/>
                </a:lnTo>
                <a:lnTo>
                  <a:pt x="37608" y="49283"/>
                </a:lnTo>
                <a:lnTo>
                  <a:pt x="37739" y="49059"/>
                </a:lnTo>
                <a:lnTo>
                  <a:pt x="37795" y="48854"/>
                </a:lnTo>
                <a:lnTo>
                  <a:pt x="37813" y="48743"/>
                </a:lnTo>
                <a:lnTo>
                  <a:pt x="37813" y="48724"/>
                </a:lnTo>
                <a:lnTo>
                  <a:pt x="37776" y="48743"/>
                </a:lnTo>
                <a:lnTo>
                  <a:pt x="37627" y="48985"/>
                </a:lnTo>
                <a:lnTo>
                  <a:pt x="37441" y="49208"/>
                </a:lnTo>
                <a:lnTo>
                  <a:pt x="37236" y="49413"/>
                </a:lnTo>
                <a:lnTo>
                  <a:pt x="37013" y="49599"/>
                </a:lnTo>
                <a:lnTo>
                  <a:pt x="36920" y="49376"/>
                </a:lnTo>
                <a:lnTo>
                  <a:pt x="36752" y="49059"/>
                </a:lnTo>
                <a:lnTo>
                  <a:pt x="36678" y="48892"/>
                </a:lnTo>
                <a:lnTo>
                  <a:pt x="36584" y="48761"/>
                </a:lnTo>
                <a:lnTo>
                  <a:pt x="36473" y="48687"/>
                </a:lnTo>
                <a:lnTo>
                  <a:pt x="36436" y="48650"/>
                </a:lnTo>
                <a:close/>
                <a:moveTo>
                  <a:pt x="40122" y="48650"/>
                </a:moveTo>
                <a:lnTo>
                  <a:pt x="40066" y="48668"/>
                </a:lnTo>
                <a:lnTo>
                  <a:pt x="40047" y="48705"/>
                </a:lnTo>
                <a:lnTo>
                  <a:pt x="40029" y="48761"/>
                </a:lnTo>
                <a:lnTo>
                  <a:pt x="40047" y="48873"/>
                </a:lnTo>
                <a:lnTo>
                  <a:pt x="40103" y="49022"/>
                </a:lnTo>
                <a:lnTo>
                  <a:pt x="40178" y="49171"/>
                </a:lnTo>
                <a:lnTo>
                  <a:pt x="40252" y="49301"/>
                </a:lnTo>
                <a:lnTo>
                  <a:pt x="40345" y="49469"/>
                </a:lnTo>
                <a:lnTo>
                  <a:pt x="40532" y="49674"/>
                </a:lnTo>
                <a:lnTo>
                  <a:pt x="40625" y="49748"/>
                </a:lnTo>
                <a:lnTo>
                  <a:pt x="40718" y="49804"/>
                </a:lnTo>
                <a:lnTo>
                  <a:pt x="40811" y="49841"/>
                </a:lnTo>
                <a:lnTo>
                  <a:pt x="40885" y="49841"/>
                </a:lnTo>
                <a:lnTo>
                  <a:pt x="40941" y="49823"/>
                </a:lnTo>
                <a:lnTo>
                  <a:pt x="40978" y="49785"/>
                </a:lnTo>
                <a:lnTo>
                  <a:pt x="41071" y="49674"/>
                </a:lnTo>
                <a:lnTo>
                  <a:pt x="41202" y="49450"/>
                </a:lnTo>
                <a:lnTo>
                  <a:pt x="41313" y="49208"/>
                </a:lnTo>
                <a:lnTo>
                  <a:pt x="41407" y="48910"/>
                </a:lnTo>
                <a:lnTo>
                  <a:pt x="41444" y="48743"/>
                </a:lnTo>
                <a:lnTo>
                  <a:pt x="41444" y="48687"/>
                </a:lnTo>
                <a:lnTo>
                  <a:pt x="41407" y="48687"/>
                </a:lnTo>
                <a:lnTo>
                  <a:pt x="41313" y="48761"/>
                </a:lnTo>
                <a:lnTo>
                  <a:pt x="41220" y="48836"/>
                </a:lnTo>
                <a:lnTo>
                  <a:pt x="41146" y="48947"/>
                </a:lnTo>
                <a:lnTo>
                  <a:pt x="41071" y="49078"/>
                </a:lnTo>
                <a:lnTo>
                  <a:pt x="40941" y="49320"/>
                </a:lnTo>
                <a:lnTo>
                  <a:pt x="40829" y="49543"/>
                </a:lnTo>
                <a:lnTo>
                  <a:pt x="40699" y="49432"/>
                </a:lnTo>
                <a:lnTo>
                  <a:pt x="40606" y="49320"/>
                </a:lnTo>
                <a:lnTo>
                  <a:pt x="40494" y="49171"/>
                </a:lnTo>
                <a:lnTo>
                  <a:pt x="40420" y="49041"/>
                </a:lnTo>
                <a:lnTo>
                  <a:pt x="40327" y="48817"/>
                </a:lnTo>
                <a:lnTo>
                  <a:pt x="40252" y="48705"/>
                </a:lnTo>
                <a:lnTo>
                  <a:pt x="40215" y="48668"/>
                </a:lnTo>
                <a:lnTo>
                  <a:pt x="40178" y="48650"/>
                </a:lnTo>
                <a:close/>
                <a:moveTo>
                  <a:pt x="46191" y="48650"/>
                </a:moveTo>
                <a:lnTo>
                  <a:pt x="46154" y="48668"/>
                </a:lnTo>
                <a:lnTo>
                  <a:pt x="46042" y="48761"/>
                </a:lnTo>
                <a:lnTo>
                  <a:pt x="45931" y="48929"/>
                </a:lnTo>
                <a:lnTo>
                  <a:pt x="45819" y="49134"/>
                </a:lnTo>
                <a:lnTo>
                  <a:pt x="45707" y="49338"/>
                </a:lnTo>
                <a:lnTo>
                  <a:pt x="45633" y="49543"/>
                </a:lnTo>
                <a:lnTo>
                  <a:pt x="45596" y="49692"/>
                </a:lnTo>
                <a:lnTo>
                  <a:pt x="45596" y="49748"/>
                </a:lnTo>
                <a:lnTo>
                  <a:pt x="45596" y="49785"/>
                </a:lnTo>
                <a:lnTo>
                  <a:pt x="45633" y="49823"/>
                </a:lnTo>
                <a:lnTo>
                  <a:pt x="45670" y="49841"/>
                </a:lnTo>
                <a:lnTo>
                  <a:pt x="45726" y="49823"/>
                </a:lnTo>
                <a:lnTo>
                  <a:pt x="45763" y="49785"/>
                </a:lnTo>
                <a:lnTo>
                  <a:pt x="45856" y="49674"/>
                </a:lnTo>
                <a:lnTo>
                  <a:pt x="45949" y="49506"/>
                </a:lnTo>
                <a:lnTo>
                  <a:pt x="46117" y="49152"/>
                </a:lnTo>
                <a:lnTo>
                  <a:pt x="46210" y="48947"/>
                </a:lnTo>
                <a:lnTo>
                  <a:pt x="46359" y="49059"/>
                </a:lnTo>
                <a:lnTo>
                  <a:pt x="46471" y="49190"/>
                </a:lnTo>
                <a:lnTo>
                  <a:pt x="46713" y="49450"/>
                </a:lnTo>
                <a:lnTo>
                  <a:pt x="46769" y="49543"/>
                </a:lnTo>
                <a:lnTo>
                  <a:pt x="46843" y="49655"/>
                </a:lnTo>
                <a:lnTo>
                  <a:pt x="46880" y="49674"/>
                </a:lnTo>
                <a:lnTo>
                  <a:pt x="46918" y="49674"/>
                </a:lnTo>
                <a:lnTo>
                  <a:pt x="46936" y="49655"/>
                </a:lnTo>
                <a:lnTo>
                  <a:pt x="46955" y="49581"/>
                </a:lnTo>
                <a:lnTo>
                  <a:pt x="46955" y="49506"/>
                </a:lnTo>
                <a:lnTo>
                  <a:pt x="46936" y="49450"/>
                </a:lnTo>
                <a:lnTo>
                  <a:pt x="46899" y="49301"/>
                </a:lnTo>
                <a:lnTo>
                  <a:pt x="46806" y="49171"/>
                </a:lnTo>
                <a:lnTo>
                  <a:pt x="46694" y="49041"/>
                </a:lnTo>
                <a:lnTo>
                  <a:pt x="46564" y="48910"/>
                </a:lnTo>
                <a:lnTo>
                  <a:pt x="46433" y="48817"/>
                </a:lnTo>
                <a:lnTo>
                  <a:pt x="46229" y="48650"/>
                </a:lnTo>
                <a:close/>
                <a:moveTo>
                  <a:pt x="86816" y="48538"/>
                </a:moveTo>
                <a:lnTo>
                  <a:pt x="86779" y="48575"/>
                </a:lnTo>
                <a:lnTo>
                  <a:pt x="86611" y="48817"/>
                </a:lnTo>
                <a:lnTo>
                  <a:pt x="86369" y="49208"/>
                </a:lnTo>
                <a:lnTo>
                  <a:pt x="86257" y="49413"/>
                </a:lnTo>
                <a:lnTo>
                  <a:pt x="86183" y="49599"/>
                </a:lnTo>
                <a:lnTo>
                  <a:pt x="86146" y="49674"/>
                </a:lnTo>
                <a:lnTo>
                  <a:pt x="86146" y="49729"/>
                </a:lnTo>
                <a:lnTo>
                  <a:pt x="86146" y="49785"/>
                </a:lnTo>
                <a:lnTo>
                  <a:pt x="86183" y="49823"/>
                </a:lnTo>
                <a:lnTo>
                  <a:pt x="86220" y="49841"/>
                </a:lnTo>
                <a:lnTo>
                  <a:pt x="86257" y="49841"/>
                </a:lnTo>
                <a:lnTo>
                  <a:pt x="86295" y="49804"/>
                </a:lnTo>
                <a:lnTo>
                  <a:pt x="86351" y="49748"/>
                </a:lnTo>
                <a:lnTo>
                  <a:pt x="86462" y="49618"/>
                </a:lnTo>
                <a:lnTo>
                  <a:pt x="86574" y="49432"/>
                </a:lnTo>
                <a:lnTo>
                  <a:pt x="86760" y="49059"/>
                </a:lnTo>
                <a:lnTo>
                  <a:pt x="86890" y="48817"/>
                </a:lnTo>
                <a:lnTo>
                  <a:pt x="87002" y="48966"/>
                </a:lnTo>
                <a:lnTo>
                  <a:pt x="87077" y="49115"/>
                </a:lnTo>
                <a:lnTo>
                  <a:pt x="87151" y="49264"/>
                </a:lnTo>
                <a:lnTo>
                  <a:pt x="87207" y="49432"/>
                </a:lnTo>
                <a:lnTo>
                  <a:pt x="87244" y="49581"/>
                </a:lnTo>
                <a:lnTo>
                  <a:pt x="87281" y="49692"/>
                </a:lnTo>
                <a:lnTo>
                  <a:pt x="87300" y="49729"/>
                </a:lnTo>
                <a:lnTo>
                  <a:pt x="87337" y="49729"/>
                </a:lnTo>
                <a:lnTo>
                  <a:pt x="87375" y="49674"/>
                </a:lnTo>
                <a:lnTo>
                  <a:pt x="87412" y="49581"/>
                </a:lnTo>
                <a:lnTo>
                  <a:pt x="87412" y="49525"/>
                </a:lnTo>
                <a:lnTo>
                  <a:pt x="87412" y="49469"/>
                </a:lnTo>
                <a:lnTo>
                  <a:pt x="87375" y="49283"/>
                </a:lnTo>
                <a:lnTo>
                  <a:pt x="87300" y="49096"/>
                </a:lnTo>
                <a:lnTo>
                  <a:pt x="87188" y="48892"/>
                </a:lnTo>
                <a:lnTo>
                  <a:pt x="87077" y="48705"/>
                </a:lnTo>
                <a:lnTo>
                  <a:pt x="86965" y="48594"/>
                </a:lnTo>
                <a:lnTo>
                  <a:pt x="86909" y="48557"/>
                </a:lnTo>
                <a:lnTo>
                  <a:pt x="86872" y="48538"/>
                </a:lnTo>
                <a:close/>
                <a:moveTo>
                  <a:pt x="90428" y="48519"/>
                </a:moveTo>
                <a:lnTo>
                  <a:pt x="90391" y="48557"/>
                </a:lnTo>
                <a:lnTo>
                  <a:pt x="90223" y="48817"/>
                </a:lnTo>
                <a:lnTo>
                  <a:pt x="90000" y="49190"/>
                </a:lnTo>
                <a:lnTo>
                  <a:pt x="89888" y="49394"/>
                </a:lnTo>
                <a:lnTo>
                  <a:pt x="89832" y="49581"/>
                </a:lnTo>
                <a:lnTo>
                  <a:pt x="89814" y="49655"/>
                </a:lnTo>
                <a:lnTo>
                  <a:pt x="89795" y="49729"/>
                </a:lnTo>
                <a:lnTo>
                  <a:pt x="89814" y="49785"/>
                </a:lnTo>
                <a:lnTo>
                  <a:pt x="89851" y="49823"/>
                </a:lnTo>
                <a:lnTo>
                  <a:pt x="89888" y="49841"/>
                </a:lnTo>
                <a:lnTo>
                  <a:pt x="89925" y="49841"/>
                </a:lnTo>
                <a:lnTo>
                  <a:pt x="89962" y="49804"/>
                </a:lnTo>
                <a:lnTo>
                  <a:pt x="90018" y="49767"/>
                </a:lnTo>
                <a:lnTo>
                  <a:pt x="90111" y="49618"/>
                </a:lnTo>
                <a:lnTo>
                  <a:pt x="90223" y="49450"/>
                </a:lnTo>
                <a:lnTo>
                  <a:pt x="90409" y="49078"/>
                </a:lnTo>
                <a:lnTo>
                  <a:pt x="90521" y="48836"/>
                </a:lnTo>
                <a:lnTo>
                  <a:pt x="90614" y="48985"/>
                </a:lnTo>
                <a:lnTo>
                  <a:pt x="90707" y="49152"/>
                </a:lnTo>
                <a:lnTo>
                  <a:pt x="90875" y="49469"/>
                </a:lnTo>
                <a:lnTo>
                  <a:pt x="90968" y="49599"/>
                </a:lnTo>
                <a:lnTo>
                  <a:pt x="91024" y="49692"/>
                </a:lnTo>
                <a:lnTo>
                  <a:pt x="91061" y="49692"/>
                </a:lnTo>
                <a:lnTo>
                  <a:pt x="91080" y="49674"/>
                </a:lnTo>
                <a:lnTo>
                  <a:pt x="91098" y="49618"/>
                </a:lnTo>
                <a:lnTo>
                  <a:pt x="91098" y="49506"/>
                </a:lnTo>
                <a:lnTo>
                  <a:pt x="91080" y="49394"/>
                </a:lnTo>
                <a:lnTo>
                  <a:pt x="91024" y="49227"/>
                </a:lnTo>
                <a:lnTo>
                  <a:pt x="90931" y="49041"/>
                </a:lnTo>
                <a:lnTo>
                  <a:pt x="90819" y="48836"/>
                </a:lnTo>
                <a:lnTo>
                  <a:pt x="90707" y="48668"/>
                </a:lnTo>
                <a:lnTo>
                  <a:pt x="90595" y="48557"/>
                </a:lnTo>
                <a:lnTo>
                  <a:pt x="90540" y="48519"/>
                </a:lnTo>
                <a:close/>
                <a:moveTo>
                  <a:pt x="16831" y="48594"/>
                </a:moveTo>
                <a:lnTo>
                  <a:pt x="16756" y="48631"/>
                </a:lnTo>
                <a:lnTo>
                  <a:pt x="16682" y="48687"/>
                </a:lnTo>
                <a:lnTo>
                  <a:pt x="16607" y="48761"/>
                </a:lnTo>
                <a:lnTo>
                  <a:pt x="16496" y="48947"/>
                </a:lnTo>
                <a:lnTo>
                  <a:pt x="16403" y="49096"/>
                </a:lnTo>
                <a:lnTo>
                  <a:pt x="16328" y="49245"/>
                </a:lnTo>
                <a:lnTo>
                  <a:pt x="16198" y="49487"/>
                </a:lnTo>
                <a:lnTo>
                  <a:pt x="16142" y="49618"/>
                </a:lnTo>
                <a:lnTo>
                  <a:pt x="16123" y="49711"/>
                </a:lnTo>
                <a:lnTo>
                  <a:pt x="16123" y="49748"/>
                </a:lnTo>
                <a:lnTo>
                  <a:pt x="16142" y="49785"/>
                </a:lnTo>
                <a:lnTo>
                  <a:pt x="16160" y="49804"/>
                </a:lnTo>
                <a:lnTo>
                  <a:pt x="16216" y="49804"/>
                </a:lnTo>
                <a:lnTo>
                  <a:pt x="16254" y="49785"/>
                </a:lnTo>
                <a:lnTo>
                  <a:pt x="16309" y="49767"/>
                </a:lnTo>
                <a:lnTo>
                  <a:pt x="16384" y="49674"/>
                </a:lnTo>
                <a:lnTo>
                  <a:pt x="16458" y="49543"/>
                </a:lnTo>
                <a:lnTo>
                  <a:pt x="16514" y="49394"/>
                </a:lnTo>
                <a:lnTo>
                  <a:pt x="16570" y="49227"/>
                </a:lnTo>
                <a:lnTo>
                  <a:pt x="16645" y="49096"/>
                </a:lnTo>
                <a:lnTo>
                  <a:pt x="16738" y="48985"/>
                </a:lnTo>
                <a:lnTo>
                  <a:pt x="16775" y="48966"/>
                </a:lnTo>
                <a:lnTo>
                  <a:pt x="16831" y="48929"/>
                </a:lnTo>
                <a:lnTo>
                  <a:pt x="16905" y="48929"/>
                </a:lnTo>
                <a:lnTo>
                  <a:pt x="16942" y="48947"/>
                </a:lnTo>
                <a:lnTo>
                  <a:pt x="16998" y="48985"/>
                </a:lnTo>
                <a:lnTo>
                  <a:pt x="17036" y="49041"/>
                </a:lnTo>
                <a:lnTo>
                  <a:pt x="17091" y="49190"/>
                </a:lnTo>
                <a:lnTo>
                  <a:pt x="17129" y="49357"/>
                </a:lnTo>
                <a:lnTo>
                  <a:pt x="17166" y="49543"/>
                </a:lnTo>
                <a:lnTo>
                  <a:pt x="17222" y="49692"/>
                </a:lnTo>
                <a:lnTo>
                  <a:pt x="17240" y="49767"/>
                </a:lnTo>
                <a:lnTo>
                  <a:pt x="17296" y="49804"/>
                </a:lnTo>
                <a:lnTo>
                  <a:pt x="17333" y="49841"/>
                </a:lnTo>
                <a:lnTo>
                  <a:pt x="17389" y="49860"/>
                </a:lnTo>
                <a:lnTo>
                  <a:pt x="17445" y="49841"/>
                </a:lnTo>
                <a:lnTo>
                  <a:pt x="17464" y="49804"/>
                </a:lnTo>
                <a:lnTo>
                  <a:pt x="17482" y="49748"/>
                </a:lnTo>
                <a:lnTo>
                  <a:pt x="17482" y="49674"/>
                </a:lnTo>
                <a:lnTo>
                  <a:pt x="17464" y="49469"/>
                </a:lnTo>
                <a:lnTo>
                  <a:pt x="17389" y="49245"/>
                </a:lnTo>
                <a:lnTo>
                  <a:pt x="17296" y="49003"/>
                </a:lnTo>
                <a:lnTo>
                  <a:pt x="17166" y="48799"/>
                </a:lnTo>
                <a:lnTo>
                  <a:pt x="17110" y="48724"/>
                </a:lnTo>
                <a:lnTo>
                  <a:pt x="17054" y="48650"/>
                </a:lnTo>
                <a:lnTo>
                  <a:pt x="16980" y="48612"/>
                </a:lnTo>
                <a:lnTo>
                  <a:pt x="16924" y="48594"/>
                </a:lnTo>
                <a:close/>
                <a:moveTo>
                  <a:pt x="19381" y="48445"/>
                </a:moveTo>
                <a:lnTo>
                  <a:pt x="19307" y="48463"/>
                </a:lnTo>
                <a:lnTo>
                  <a:pt x="19251" y="48501"/>
                </a:lnTo>
                <a:lnTo>
                  <a:pt x="19121" y="48612"/>
                </a:lnTo>
                <a:lnTo>
                  <a:pt x="19009" y="48743"/>
                </a:lnTo>
                <a:lnTo>
                  <a:pt x="18916" y="48892"/>
                </a:lnTo>
                <a:lnTo>
                  <a:pt x="18730" y="49190"/>
                </a:lnTo>
                <a:lnTo>
                  <a:pt x="18562" y="49469"/>
                </a:lnTo>
                <a:lnTo>
                  <a:pt x="18488" y="49245"/>
                </a:lnTo>
                <a:lnTo>
                  <a:pt x="18339" y="48910"/>
                </a:lnTo>
                <a:lnTo>
                  <a:pt x="18264" y="48743"/>
                </a:lnTo>
                <a:lnTo>
                  <a:pt x="18171" y="48612"/>
                </a:lnTo>
                <a:lnTo>
                  <a:pt x="18134" y="48575"/>
                </a:lnTo>
                <a:lnTo>
                  <a:pt x="18078" y="48538"/>
                </a:lnTo>
                <a:lnTo>
                  <a:pt x="18041" y="48519"/>
                </a:lnTo>
                <a:lnTo>
                  <a:pt x="17985" y="48519"/>
                </a:lnTo>
                <a:lnTo>
                  <a:pt x="17966" y="48538"/>
                </a:lnTo>
                <a:lnTo>
                  <a:pt x="17948" y="48575"/>
                </a:lnTo>
                <a:lnTo>
                  <a:pt x="17929" y="48631"/>
                </a:lnTo>
                <a:lnTo>
                  <a:pt x="17929" y="48668"/>
                </a:lnTo>
                <a:lnTo>
                  <a:pt x="17966" y="48799"/>
                </a:lnTo>
                <a:lnTo>
                  <a:pt x="18022" y="48929"/>
                </a:lnTo>
                <a:lnTo>
                  <a:pt x="18171" y="49208"/>
                </a:lnTo>
                <a:lnTo>
                  <a:pt x="18264" y="49394"/>
                </a:lnTo>
                <a:lnTo>
                  <a:pt x="18395" y="49692"/>
                </a:lnTo>
                <a:lnTo>
                  <a:pt x="18450" y="49785"/>
                </a:lnTo>
                <a:lnTo>
                  <a:pt x="18506" y="49841"/>
                </a:lnTo>
                <a:lnTo>
                  <a:pt x="18525" y="49860"/>
                </a:lnTo>
                <a:lnTo>
                  <a:pt x="18562" y="49841"/>
                </a:lnTo>
                <a:lnTo>
                  <a:pt x="18637" y="49804"/>
                </a:lnTo>
                <a:lnTo>
                  <a:pt x="18730" y="49692"/>
                </a:lnTo>
                <a:lnTo>
                  <a:pt x="18841" y="49525"/>
                </a:lnTo>
                <a:lnTo>
                  <a:pt x="19046" y="49227"/>
                </a:lnTo>
                <a:lnTo>
                  <a:pt x="19251" y="48910"/>
                </a:lnTo>
                <a:lnTo>
                  <a:pt x="19363" y="48668"/>
                </a:lnTo>
                <a:lnTo>
                  <a:pt x="19400" y="48501"/>
                </a:lnTo>
                <a:lnTo>
                  <a:pt x="19400" y="48463"/>
                </a:lnTo>
                <a:lnTo>
                  <a:pt x="19400" y="48445"/>
                </a:lnTo>
                <a:close/>
                <a:moveTo>
                  <a:pt x="24241" y="48445"/>
                </a:moveTo>
                <a:lnTo>
                  <a:pt x="24185" y="48463"/>
                </a:lnTo>
                <a:lnTo>
                  <a:pt x="24129" y="48501"/>
                </a:lnTo>
                <a:lnTo>
                  <a:pt x="24017" y="48594"/>
                </a:lnTo>
                <a:lnTo>
                  <a:pt x="23924" y="48743"/>
                </a:lnTo>
                <a:lnTo>
                  <a:pt x="23850" y="48910"/>
                </a:lnTo>
                <a:lnTo>
                  <a:pt x="23775" y="49096"/>
                </a:lnTo>
                <a:lnTo>
                  <a:pt x="23701" y="49264"/>
                </a:lnTo>
                <a:lnTo>
                  <a:pt x="23626" y="49376"/>
                </a:lnTo>
                <a:lnTo>
                  <a:pt x="23533" y="49469"/>
                </a:lnTo>
                <a:lnTo>
                  <a:pt x="23422" y="49599"/>
                </a:lnTo>
                <a:lnTo>
                  <a:pt x="23366" y="49692"/>
                </a:lnTo>
                <a:lnTo>
                  <a:pt x="23347" y="49767"/>
                </a:lnTo>
                <a:lnTo>
                  <a:pt x="23366" y="49823"/>
                </a:lnTo>
                <a:lnTo>
                  <a:pt x="23403" y="49841"/>
                </a:lnTo>
                <a:lnTo>
                  <a:pt x="23459" y="49860"/>
                </a:lnTo>
                <a:lnTo>
                  <a:pt x="23552" y="49841"/>
                </a:lnTo>
                <a:lnTo>
                  <a:pt x="23626" y="49823"/>
                </a:lnTo>
                <a:lnTo>
                  <a:pt x="23719" y="49767"/>
                </a:lnTo>
                <a:lnTo>
                  <a:pt x="23794" y="49692"/>
                </a:lnTo>
                <a:lnTo>
                  <a:pt x="23868" y="49599"/>
                </a:lnTo>
                <a:lnTo>
                  <a:pt x="23924" y="49525"/>
                </a:lnTo>
                <a:lnTo>
                  <a:pt x="23961" y="49432"/>
                </a:lnTo>
                <a:lnTo>
                  <a:pt x="24092" y="49041"/>
                </a:lnTo>
                <a:lnTo>
                  <a:pt x="24148" y="48873"/>
                </a:lnTo>
                <a:lnTo>
                  <a:pt x="24185" y="48817"/>
                </a:lnTo>
                <a:lnTo>
                  <a:pt x="24203" y="48780"/>
                </a:lnTo>
                <a:lnTo>
                  <a:pt x="24241" y="48780"/>
                </a:lnTo>
                <a:lnTo>
                  <a:pt x="24278" y="48799"/>
                </a:lnTo>
                <a:lnTo>
                  <a:pt x="24408" y="48910"/>
                </a:lnTo>
                <a:lnTo>
                  <a:pt x="24464" y="48985"/>
                </a:lnTo>
                <a:lnTo>
                  <a:pt x="24520" y="49096"/>
                </a:lnTo>
                <a:lnTo>
                  <a:pt x="24650" y="49338"/>
                </a:lnTo>
                <a:lnTo>
                  <a:pt x="24725" y="49469"/>
                </a:lnTo>
                <a:lnTo>
                  <a:pt x="24799" y="49581"/>
                </a:lnTo>
                <a:lnTo>
                  <a:pt x="24874" y="49655"/>
                </a:lnTo>
                <a:lnTo>
                  <a:pt x="24911" y="49674"/>
                </a:lnTo>
                <a:lnTo>
                  <a:pt x="24985" y="49674"/>
                </a:lnTo>
                <a:lnTo>
                  <a:pt x="25004" y="49655"/>
                </a:lnTo>
                <a:lnTo>
                  <a:pt x="25004" y="49618"/>
                </a:lnTo>
                <a:lnTo>
                  <a:pt x="25004" y="49562"/>
                </a:lnTo>
                <a:lnTo>
                  <a:pt x="24967" y="49432"/>
                </a:lnTo>
                <a:lnTo>
                  <a:pt x="24911" y="49283"/>
                </a:lnTo>
                <a:lnTo>
                  <a:pt x="24743" y="48985"/>
                </a:lnTo>
                <a:lnTo>
                  <a:pt x="24632" y="48780"/>
                </a:lnTo>
                <a:lnTo>
                  <a:pt x="24557" y="48668"/>
                </a:lnTo>
                <a:lnTo>
                  <a:pt x="24501" y="48575"/>
                </a:lnTo>
                <a:lnTo>
                  <a:pt x="24427" y="48519"/>
                </a:lnTo>
                <a:lnTo>
                  <a:pt x="24371" y="48463"/>
                </a:lnTo>
                <a:lnTo>
                  <a:pt x="24297" y="48445"/>
                </a:lnTo>
                <a:close/>
                <a:moveTo>
                  <a:pt x="43604" y="48426"/>
                </a:moveTo>
                <a:lnTo>
                  <a:pt x="43548" y="48445"/>
                </a:lnTo>
                <a:lnTo>
                  <a:pt x="43510" y="48482"/>
                </a:lnTo>
                <a:lnTo>
                  <a:pt x="43510" y="48519"/>
                </a:lnTo>
                <a:lnTo>
                  <a:pt x="43510" y="48575"/>
                </a:lnTo>
                <a:lnTo>
                  <a:pt x="43585" y="48743"/>
                </a:lnTo>
                <a:lnTo>
                  <a:pt x="43715" y="48947"/>
                </a:lnTo>
                <a:lnTo>
                  <a:pt x="43864" y="49190"/>
                </a:lnTo>
                <a:lnTo>
                  <a:pt x="44032" y="49413"/>
                </a:lnTo>
                <a:lnTo>
                  <a:pt x="44199" y="49618"/>
                </a:lnTo>
                <a:lnTo>
                  <a:pt x="44330" y="49767"/>
                </a:lnTo>
                <a:lnTo>
                  <a:pt x="44404" y="49823"/>
                </a:lnTo>
                <a:lnTo>
                  <a:pt x="44441" y="49841"/>
                </a:lnTo>
                <a:lnTo>
                  <a:pt x="44553" y="49860"/>
                </a:lnTo>
                <a:lnTo>
                  <a:pt x="44646" y="49841"/>
                </a:lnTo>
                <a:lnTo>
                  <a:pt x="44739" y="49804"/>
                </a:lnTo>
                <a:lnTo>
                  <a:pt x="44814" y="49748"/>
                </a:lnTo>
                <a:lnTo>
                  <a:pt x="44888" y="49674"/>
                </a:lnTo>
                <a:lnTo>
                  <a:pt x="44944" y="49581"/>
                </a:lnTo>
                <a:lnTo>
                  <a:pt x="45074" y="49413"/>
                </a:lnTo>
                <a:lnTo>
                  <a:pt x="45186" y="49245"/>
                </a:lnTo>
                <a:lnTo>
                  <a:pt x="45298" y="49041"/>
                </a:lnTo>
                <a:lnTo>
                  <a:pt x="45316" y="48947"/>
                </a:lnTo>
                <a:lnTo>
                  <a:pt x="45335" y="48817"/>
                </a:lnTo>
                <a:lnTo>
                  <a:pt x="45354" y="48761"/>
                </a:lnTo>
                <a:lnTo>
                  <a:pt x="45335" y="48705"/>
                </a:lnTo>
                <a:lnTo>
                  <a:pt x="45316" y="48705"/>
                </a:lnTo>
                <a:lnTo>
                  <a:pt x="45279" y="48724"/>
                </a:lnTo>
                <a:lnTo>
                  <a:pt x="45149" y="48873"/>
                </a:lnTo>
                <a:lnTo>
                  <a:pt x="45037" y="49041"/>
                </a:lnTo>
                <a:lnTo>
                  <a:pt x="44925" y="49190"/>
                </a:lnTo>
                <a:lnTo>
                  <a:pt x="44814" y="49357"/>
                </a:lnTo>
                <a:lnTo>
                  <a:pt x="44721" y="49469"/>
                </a:lnTo>
                <a:lnTo>
                  <a:pt x="44646" y="49543"/>
                </a:lnTo>
                <a:lnTo>
                  <a:pt x="44609" y="49562"/>
                </a:lnTo>
                <a:lnTo>
                  <a:pt x="44553" y="49562"/>
                </a:lnTo>
                <a:lnTo>
                  <a:pt x="44497" y="49543"/>
                </a:lnTo>
                <a:lnTo>
                  <a:pt x="44441" y="49506"/>
                </a:lnTo>
                <a:lnTo>
                  <a:pt x="44348" y="49413"/>
                </a:lnTo>
                <a:lnTo>
                  <a:pt x="44237" y="49245"/>
                </a:lnTo>
                <a:lnTo>
                  <a:pt x="43994" y="48836"/>
                </a:lnTo>
                <a:lnTo>
                  <a:pt x="43846" y="48631"/>
                </a:lnTo>
                <a:lnTo>
                  <a:pt x="43715" y="48501"/>
                </a:lnTo>
                <a:lnTo>
                  <a:pt x="43659" y="48445"/>
                </a:lnTo>
                <a:lnTo>
                  <a:pt x="43604" y="48426"/>
                </a:lnTo>
                <a:close/>
                <a:moveTo>
                  <a:pt x="75608" y="48594"/>
                </a:moveTo>
                <a:lnTo>
                  <a:pt x="75496" y="48631"/>
                </a:lnTo>
                <a:lnTo>
                  <a:pt x="75440" y="48668"/>
                </a:lnTo>
                <a:lnTo>
                  <a:pt x="75385" y="48761"/>
                </a:lnTo>
                <a:lnTo>
                  <a:pt x="75329" y="48854"/>
                </a:lnTo>
                <a:lnTo>
                  <a:pt x="75273" y="48947"/>
                </a:lnTo>
                <a:lnTo>
                  <a:pt x="75180" y="49171"/>
                </a:lnTo>
                <a:lnTo>
                  <a:pt x="75124" y="49338"/>
                </a:lnTo>
                <a:lnTo>
                  <a:pt x="75068" y="49469"/>
                </a:lnTo>
                <a:lnTo>
                  <a:pt x="75031" y="49674"/>
                </a:lnTo>
                <a:lnTo>
                  <a:pt x="75012" y="49748"/>
                </a:lnTo>
                <a:lnTo>
                  <a:pt x="75031" y="49823"/>
                </a:lnTo>
                <a:lnTo>
                  <a:pt x="75068" y="49841"/>
                </a:lnTo>
                <a:lnTo>
                  <a:pt x="75087" y="49860"/>
                </a:lnTo>
                <a:lnTo>
                  <a:pt x="75124" y="49860"/>
                </a:lnTo>
                <a:lnTo>
                  <a:pt x="75180" y="49841"/>
                </a:lnTo>
                <a:lnTo>
                  <a:pt x="75236" y="49804"/>
                </a:lnTo>
                <a:lnTo>
                  <a:pt x="75291" y="49711"/>
                </a:lnTo>
                <a:lnTo>
                  <a:pt x="75347" y="49618"/>
                </a:lnTo>
                <a:lnTo>
                  <a:pt x="75385" y="49506"/>
                </a:lnTo>
                <a:lnTo>
                  <a:pt x="75440" y="49264"/>
                </a:lnTo>
                <a:lnTo>
                  <a:pt x="75515" y="49096"/>
                </a:lnTo>
                <a:lnTo>
                  <a:pt x="75571" y="48985"/>
                </a:lnTo>
                <a:lnTo>
                  <a:pt x="75608" y="48929"/>
                </a:lnTo>
                <a:lnTo>
                  <a:pt x="75627" y="48910"/>
                </a:lnTo>
                <a:lnTo>
                  <a:pt x="75645" y="48929"/>
                </a:lnTo>
                <a:lnTo>
                  <a:pt x="75757" y="48985"/>
                </a:lnTo>
                <a:lnTo>
                  <a:pt x="75813" y="49022"/>
                </a:lnTo>
                <a:lnTo>
                  <a:pt x="75850" y="49078"/>
                </a:lnTo>
                <a:lnTo>
                  <a:pt x="75943" y="49208"/>
                </a:lnTo>
                <a:lnTo>
                  <a:pt x="76092" y="49469"/>
                </a:lnTo>
                <a:lnTo>
                  <a:pt x="76129" y="49562"/>
                </a:lnTo>
                <a:lnTo>
                  <a:pt x="76204" y="49692"/>
                </a:lnTo>
                <a:lnTo>
                  <a:pt x="76241" y="49748"/>
                </a:lnTo>
                <a:lnTo>
                  <a:pt x="76278" y="49785"/>
                </a:lnTo>
                <a:lnTo>
                  <a:pt x="76315" y="49804"/>
                </a:lnTo>
                <a:lnTo>
                  <a:pt x="76371" y="49785"/>
                </a:lnTo>
                <a:lnTo>
                  <a:pt x="76409" y="49767"/>
                </a:lnTo>
                <a:lnTo>
                  <a:pt x="76409" y="49729"/>
                </a:lnTo>
                <a:lnTo>
                  <a:pt x="76409" y="49636"/>
                </a:lnTo>
                <a:lnTo>
                  <a:pt x="76371" y="49506"/>
                </a:lnTo>
                <a:lnTo>
                  <a:pt x="76297" y="49376"/>
                </a:lnTo>
                <a:lnTo>
                  <a:pt x="76148" y="49115"/>
                </a:lnTo>
                <a:lnTo>
                  <a:pt x="76036" y="48966"/>
                </a:lnTo>
                <a:lnTo>
                  <a:pt x="75943" y="48817"/>
                </a:lnTo>
                <a:lnTo>
                  <a:pt x="75887" y="48743"/>
                </a:lnTo>
                <a:lnTo>
                  <a:pt x="75831" y="48668"/>
                </a:lnTo>
                <a:lnTo>
                  <a:pt x="75757" y="48631"/>
                </a:lnTo>
                <a:lnTo>
                  <a:pt x="75682" y="48594"/>
                </a:lnTo>
                <a:close/>
                <a:moveTo>
                  <a:pt x="10556" y="48724"/>
                </a:moveTo>
                <a:lnTo>
                  <a:pt x="10556" y="48761"/>
                </a:lnTo>
                <a:lnTo>
                  <a:pt x="10556" y="48799"/>
                </a:lnTo>
                <a:lnTo>
                  <a:pt x="10631" y="48947"/>
                </a:lnTo>
                <a:lnTo>
                  <a:pt x="10743" y="49134"/>
                </a:lnTo>
                <a:lnTo>
                  <a:pt x="10892" y="49338"/>
                </a:lnTo>
                <a:lnTo>
                  <a:pt x="11059" y="49543"/>
                </a:lnTo>
                <a:lnTo>
                  <a:pt x="11208" y="49711"/>
                </a:lnTo>
                <a:lnTo>
                  <a:pt x="11357" y="49823"/>
                </a:lnTo>
                <a:lnTo>
                  <a:pt x="11413" y="49860"/>
                </a:lnTo>
                <a:lnTo>
                  <a:pt x="11450" y="49878"/>
                </a:lnTo>
                <a:lnTo>
                  <a:pt x="11506" y="49841"/>
                </a:lnTo>
                <a:lnTo>
                  <a:pt x="11562" y="49804"/>
                </a:lnTo>
                <a:lnTo>
                  <a:pt x="11674" y="49636"/>
                </a:lnTo>
                <a:lnTo>
                  <a:pt x="11841" y="49338"/>
                </a:lnTo>
                <a:lnTo>
                  <a:pt x="11878" y="49208"/>
                </a:lnTo>
                <a:lnTo>
                  <a:pt x="11971" y="48966"/>
                </a:lnTo>
                <a:lnTo>
                  <a:pt x="11990" y="48854"/>
                </a:lnTo>
                <a:lnTo>
                  <a:pt x="11990" y="48761"/>
                </a:lnTo>
                <a:lnTo>
                  <a:pt x="11990" y="48743"/>
                </a:lnTo>
                <a:lnTo>
                  <a:pt x="11971" y="48724"/>
                </a:lnTo>
                <a:lnTo>
                  <a:pt x="11934" y="48743"/>
                </a:lnTo>
                <a:lnTo>
                  <a:pt x="11897" y="48761"/>
                </a:lnTo>
                <a:lnTo>
                  <a:pt x="11822" y="48836"/>
                </a:lnTo>
                <a:lnTo>
                  <a:pt x="11748" y="48929"/>
                </a:lnTo>
                <a:lnTo>
                  <a:pt x="11618" y="49134"/>
                </a:lnTo>
                <a:lnTo>
                  <a:pt x="11413" y="49543"/>
                </a:lnTo>
                <a:lnTo>
                  <a:pt x="11264" y="49357"/>
                </a:lnTo>
                <a:lnTo>
                  <a:pt x="11022" y="49059"/>
                </a:lnTo>
                <a:lnTo>
                  <a:pt x="10892" y="48910"/>
                </a:lnTo>
                <a:lnTo>
                  <a:pt x="10761" y="48799"/>
                </a:lnTo>
                <a:lnTo>
                  <a:pt x="10650" y="48724"/>
                </a:lnTo>
                <a:close/>
                <a:moveTo>
                  <a:pt x="35151" y="48668"/>
                </a:moveTo>
                <a:lnTo>
                  <a:pt x="35095" y="48687"/>
                </a:lnTo>
                <a:lnTo>
                  <a:pt x="35002" y="48761"/>
                </a:lnTo>
                <a:lnTo>
                  <a:pt x="34909" y="48873"/>
                </a:lnTo>
                <a:lnTo>
                  <a:pt x="34834" y="49022"/>
                </a:lnTo>
                <a:lnTo>
                  <a:pt x="34667" y="49320"/>
                </a:lnTo>
                <a:lnTo>
                  <a:pt x="34555" y="49543"/>
                </a:lnTo>
                <a:lnTo>
                  <a:pt x="34462" y="49729"/>
                </a:lnTo>
                <a:lnTo>
                  <a:pt x="34443" y="49785"/>
                </a:lnTo>
                <a:lnTo>
                  <a:pt x="34443" y="49823"/>
                </a:lnTo>
                <a:lnTo>
                  <a:pt x="34462" y="49860"/>
                </a:lnTo>
                <a:lnTo>
                  <a:pt x="34481" y="49878"/>
                </a:lnTo>
                <a:lnTo>
                  <a:pt x="34555" y="49860"/>
                </a:lnTo>
                <a:lnTo>
                  <a:pt x="34667" y="49804"/>
                </a:lnTo>
                <a:lnTo>
                  <a:pt x="34779" y="49711"/>
                </a:lnTo>
                <a:lnTo>
                  <a:pt x="34872" y="49599"/>
                </a:lnTo>
                <a:lnTo>
                  <a:pt x="34965" y="49487"/>
                </a:lnTo>
                <a:lnTo>
                  <a:pt x="35021" y="49394"/>
                </a:lnTo>
                <a:lnTo>
                  <a:pt x="35058" y="49283"/>
                </a:lnTo>
                <a:lnTo>
                  <a:pt x="35132" y="49115"/>
                </a:lnTo>
                <a:lnTo>
                  <a:pt x="35170" y="49041"/>
                </a:lnTo>
                <a:lnTo>
                  <a:pt x="35225" y="49022"/>
                </a:lnTo>
                <a:lnTo>
                  <a:pt x="35300" y="49041"/>
                </a:lnTo>
                <a:lnTo>
                  <a:pt x="35393" y="49096"/>
                </a:lnTo>
                <a:lnTo>
                  <a:pt x="35486" y="49208"/>
                </a:lnTo>
                <a:lnTo>
                  <a:pt x="35616" y="49413"/>
                </a:lnTo>
                <a:lnTo>
                  <a:pt x="35765" y="49581"/>
                </a:lnTo>
                <a:lnTo>
                  <a:pt x="35821" y="49636"/>
                </a:lnTo>
                <a:lnTo>
                  <a:pt x="35840" y="49636"/>
                </a:lnTo>
                <a:lnTo>
                  <a:pt x="35821" y="49674"/>
                </a:lnTo>
                <a:lnTo>
                  <a:pt x="35803" y="49711"/>
                </a:lnTo>
                <a:lnTo>
                  <a:pt x="35821" y="49729"/>
                </a:lnTo>
                <a:lnTo>
                  <a:pt x="35821" y="49767"/>
                </a:lnTo>
                <a:lnTo>
                  <a:pt x="35877" y="49823"/>
                </a:lnTo>
                <a:lnTo>
                  <a:pt x="35951" y="49823"/>
                </a:lnTo>
                <a:lnTo>
                  <a:pt x="36007" y="49785"/>
                </a:lnTo>
                <a:lnTo>
                  <a:pt x="36026" y="49729"/>
                </a:lnTo>
                <a:lnTo>
                  <a:pt x="36045" y="49674"/>
                </a:lnTo>
                <a:lnTo>
                  <a:pt x="36026" y="49599"/>
                </a:lnTo>
                <a:lnTo>
                  <a:pt x="35970" y="49469"/>
                </a:lnTo>
                <a:lnTo>
                  <a:pt x="35914" y="49376"/>
                </a:lnTo>
                <a:lnTo>
                  <a:pt x="35784" y="49171"/>
                </a:lnTo>
                <a:lnTo>
                  <a:pt x="35616" y="48947"/>
                </a:lnTo>
                <a:lnTo>
                  <a:pt x="35523" y="48836"/>
                </a:lnTo>
                <a:lnTo>
                  <a:pt x="35412" y="48761"/>
                </a:lnTo>
                <a:lnTo>
                  <a:pt x="35318" y="48687"/>
                </a:lnTo>
                <a:lnTo>
                  <a:pt x="35207" y="48668"/>
                </a:lnTo>
                <a:close/>
                <a:moveTo>
                  <a:pt x="65833" y="48799"/>
                </a:moveTo>
                <a:lnTo>
                  <a:pt x="65796" y="48836"/>
                </a:lnTo>
                <a:lnTo>
                  <a:pt x="65778" y="48873"/>
                </a:lnTo>
                <a:lnTo>
                  <a:pt x="65759" y="48910"/>
                </a:lnTo>
                <a:lnTo>
                  <a:pt x="65759" y="48966"/>
                </a:lnTo>
                <a:lnTo>
                  <a:pt x="65815" y="49078"/>
                </a:lnTo>
                <a:lnTo>
                  <a:pt x="65871" y="49208"/>
                </a:lnTo>
                <a:lnTo>
                  <a:pt x="66057" y="49450"/>
                </a:lnTo>
                <a:lnTo>
                  <a:pt x="66169" y="49618"/>
                </a:lnTo>
                <a:lnTo>
                  <a:pt x="66280" y="49729"/>
                </a:lnTo>
                <a:lnTo>
                  <a:pt x="66355" y="49823"/>
                </a:lnTo>
                <a:lnTo>
                  <a:pt x="66429" y="49860"/>
                </a:lnTo>
                <a:lnTo>
                  <a:pt x="66504" y="49878"/>
                </a:lnTo>
                <a:lnTo>
                  <a:pt x="66578" y="49860"/>
                </a:lnTo>
                <a:lnTo>
                  <a:pt x="66671" y="49804"/>
                </a:lnTo>
                <a:lnTo>
                  <a:pt x="66876" y="49599"/>
                </a:lnTo>
                <a:lnTo>
                  <a:pt x="66969" y="49487"/>
                </a:lnTo>
                <a:lnTo>
                  <a:pt x="67062" y="49357"/>
                </a:lnTo>
                <a:lnTo>
                  <a:pt x="67155" y="49227"/>
                </a:lnTo>
                <a:lnTo>
                  <a:pt x="67211" y="49078"/>
                </a:lnTo>
                <a:lnTo>
                  <a:pt x="67230" y="48910"/>
                </a:lnTo>
                <a:lnTo>
                  <a:pt x="67230" y="48854"/>
                </a:lnTo>
                <a:lnTo>
                  <a:pt x="67211" y="48817"/>
                </a:lnTo>
                <a:lnTo>
                  <a:pt x="67193" y="48836"/>
                </a:lnTo>
                <a:lnTo>
                  <a:pt x="67155" y="48873"/>
                </a:lnTo>
                <a:lnTo>
                  <a:pt x="67006" y="49096"/>
                </a:lnTo>
                <a:lnTo>
                  <a:pt x="66857" y="49301"/>
                </a:lnTo>
                <a:lnTo>
                  <a:pt x="66690" y="49487"/>
                </a:lnTo>
                <a:lnTo>
                  <a:pt x="66485" y="49655"/>
                </a:lnTo>
                <a:lnTo>
                  <a:pt x="66392" y="49450"/>
                </a:lnTo>
                <a:lnTo>
                  <a:pt x="66206" y="49152"/>
                </a:lnTo>
                <a:lnTo>
                  <a:pt x="66113" y="49003"/>
                </a:lnTo>
                <a:lnTo>
                  <a:pt x="66001" y="48873"/>
                </a:lnTo>
                <a:lnTo>
                  <a:pt x="65908" y="48799"/>
                </a:lnTo>
                <a:close/>
                <a:moveTo>
                  <a:pt x="20685" y="48594"/>
                </a:moveTo>
                <a:lnTo>
                  <a:pt x="20629" y="48612"/>
                </a:lnTo>
                <a:lnTo>
                  <a:pt x="20536" y="48650"/>
                </a:lnTo>
                <a:lnTo>
                  <a:pt x="20350" y="48799"/>
                </a:lnTo>
                <a:lnTo>
                  <a:pt x="20145" y="48985"/>
                </a:lnTo>
                <a:lnTo>
                  <a:pt x="19940" y="49208"/>
                </a:lnTo>
                <a:lnTo>
                  <a:pt x="19791" y="49413"/>
                </a:lnTo>
                <a:lnTo>
                  <a:pt x="19679" y="49599"/>
                </a:lnTo>
                <a:lnTo>
                  <a:pt x="19661" y="49674"/>
                </a:lnTo>
                <a:lnTo>
                  <a:pt x="19661" y="49748"/>
                </a:lnTo>
                <a:lnTo>
                  <a:pt x="19679" y="49823"/>
                </a:lnTo>
                <a:lnTo>
                  <a:pt x="19717" y="49878"/>
                </a:lnTo>
                <a:lnTo>
                  <a:pt x="19754" y="49897"/>
                </a:lnTo>
                <a:lnTo>
                  <a:pt x="19810" y="49878"/>
                </a:lnTo>
                <a:lnTo>
                  <a:pt x="19847" y="49841"/>
                </a:lnTo>
                <a:lnTo>
                  <a:pt x="19903" y="49804"/>
                </a:lnTo>
                <a:lnTo>
                  <a:pt x="19996" y="49692"/>
                </a:lnTo>
                <a:lnTo>
                  <a:pt x="20294" y="49283"/>
                </a:lnTo>
                <a:lnTo>
                  <a:pt x="20461" y="49096"/>
                </a:lnTo>
                <a:lnTo>
                  <a:pt x="20629" y="48910"/>
                </a:lnTo>
                <a:lnTo>
                  <a:pt x="20759" y="49115"/>
                </a:lnTo>
                <a:lnTo>
                  <a:pt x="20964" y="49469"/>
                </a:lnTo>
                <a:lnTo>
                  <a:pt x="21076" y="49655"/>
                </a:lnTo>
                <a:lnTo>
                  <a:pt x="21169" y="49785"/>
                </a:lnTo>
                <a:lnTo>
                  <a:pt x="21262" y="49860"/>
                </a:lnTo>
                <a:lnTo>
                  <a:pt x="21299" y="49860"/>
                </a:lnTo>
                <a:lnTo>
                  <a:pt x="21318" y="49841"/>
                </a:lnTo>
                <a:lnTo>
                  <a:pt x="21355" y="49804"/>
                </a:lnTo>
                <a:lnTo>
                  <a:pt x="21355" y="49748"/>
                </a:lnTo>
                <a:lnTo>
                  <a:pt x="21318" y="49599"/>
                </a:lnTo>
                <a:lnTo>
                  <a:pt x="21243" y="49432"/>
                </a:lnTo>
                <a:lnTo>
                  <a:pt x="21150" y="49227"/>
                </a:lnTo>
                <a:lnTo>
                  <a:pt x="20945" y="48873"/>
                </a:lnTo>
                <a:lnTo>
                  <a:pt x="20796" y="48631"/>
                </a:lnTo>
                <a:lnTo>
                  <a:pt x="20759" y="48594"/>
                </a:lnTo>
                <a:close/>
                <a:moveTo>
                  <a:pt x="42673" y="48799"/>
                </a:moveTo>
                <a:lnTo>
                  <a:pt x="42617" y="48817"/>
                </a:lnTo>
                <a:lnTo>
                  <a:pt x="42486" y="48873"/>
                </a:lnTo>
                <a:lnTo>
                  <a:pt x="42356" y="48985"/>
                </a:lnTo>
                <a:lnTo>
                  <a:pt x="42226" y="49134"/>
                </a:lnTo>
                <a:lnTo>
                  <a:pt x="42095" y="49283"/>
                </a:lnTo>
                <a:lnTo>
                  <a:pt x="42002" y="49432"/>
                </a:lnTo>
                <a:lnTo>
                  <a:pt x="41928" y="49581"/>
                </a:lnTo>
                <a:lnTo>
                  <a:pt x="41891" y="49674"/>
                </a:lnTo>
                <a:lnTo>
                  <a:pt x="41872" y="49785"/>
                </a:lnTo>
                <a:lnTo>
                  <a:pt x="41872" y="49860"/>
                </a:lnTo>
                <a:lnTo>
                  <a:pt x="41891" y="49897"/>
                </a:lnTo>
                <a:lnTo>
                  <a:pt x="41928" y="49897"/>
                </a:lnTo>
                <a:lnTo>
                  <a:pt x="41965" y="49878"/>
                </a:lnTo>
                <a:lnTo>
                  <a:pt x="42021" y="49841"/>
                </a:lnTo>
                <a:lnTo>
                  <a:pt x="42133" y="49729"/>
                </a:lnTo>
                <a:lnTo>
                  <a:pt x="42393" y="49394"/>
                </a:lnTo>
                <a:lnTo>
                  <a:pt x="42505" y="49283"/>
                </a:lnTo>
                <a:lnTo>
                  <a:pt x="42561" y="49208"/>
                </a:lnTo>
                <a:lnTo>
                  <a:pt x="42635" y="49171"/>
                </a:lnTo>
                <a:lnTo>
                  <a:pt x="42766" y="49171"/>
                </a:lnTo>
                <a:lnTo>
                  <a:pt x="42803" y="49190"/>
                </a:lnTo>
                <a:lnTo>
                  <a:pt x="42859" y="49245"/>
                </a:lnTo>
                <a:lnTo>
                  <a:pt x="42896" y="49283"/>
                </a:lnTo>
                <a:lnTo>
                  <a:pt x="42970" y="49413"/>
                </a:lnTo>
                <a:lnTo>
                  <a:pt x="43045" y="49543"/>
                </a:lnTo>
                <a:lnTo>
                  <a:pt x="43119" y="49655"/>
                </a:lnTo>
                <a:lnTo>
                  <a:pt x="43157" y="49711"/>
                </a:lnTo>
                <a:lnTo>
                  <a:pt x="43194" y="49729"/>
                </a:lnTo>
                <a:lnTo>
                  <a:pt x="43250" y="49748"/>
                </a:lnTo>
                <a:lnTo>
                  <a:pt x="43287" y="49729"/>
                </a:lnTo>
                <a:lnTo>
                  <a:pt x="43324" y="49711"/>
                </a:lnTo>
                <a:lnTo>
                  <a:pt x="43343" y="49674"/>
                </a:lnTo>
                <a:lnTo>
                  <a:pt x="43343" y="49618"/>
                </a:lnTo>
                <a:lnTo>
                  <a:pt x="43324" y="49562"/>
                </a:lnTo>
                <a:lnTo>
                  <a:pt x="43250" y="49413"/>
                </a:lnTo>
                <a:lnTo>
                  <a:pt x="43157" y="49245"/>
                </a:lnTo>
                <a:lnTo>
                  <a:pt x="43045" y="49078"/>
                </a:lnTo>
                <a:lnTo>
                  <a:pt x="42915" y="48947"/>
                </a:lnTo>
                <a:lnTo>
                  <a:pt x="42803" y="48836"/>
                </a:lnTo>
                <a:lnTo>
                  <a:pt x="42766" y="48817"/>
                </a:lnTo>
                <a:lnTo>
                  <a:pt x="42710" y="48799"/>
                </a:lnTo>
                <a:close/>
                <a:moveTo>
                  <a:pt x="51032" y="48575"/>
                </a:moveTo>
                <a:lnTo>
                  <a:pt x="50976" y="48612"/>
                </a:lnTo>
                <a:lnTo>
                  <a:pt x="50958" y="48650"/>
                </a:lnTo>
                <a:lnTo>
                  <a:pt x="50958" y="48705"/>
                </a:lnTo>
                <a:lnTo>
                  <a:pt x="50958" y="48761"/>
                </a:lnTo>
                <a:lnTo>
                  <a:pt x="51013" y="48873"/>
                </a:lnTo>
                <a:lnTo>
                  <a:pt x="51088" y="49003"/>
                </a:lnTo>
                <a:lnTo>
                  <a:pt x="51274" y="49245"/>
                </a:lnTo>
                <a:lnTo>
                  <a:pt x="51404" y="49413"/>
                </a:lnTo>
                <a:lnTo>
                  <a:pt x="51591" y="49692"/>
                </a:lnTo>
                <a:lnTo>
                  <a:pt x="51665" y="49785"/>
                </a:lnTo>
                <a:lnTo>
                  <a:pt x="51758" y="49860"/>
                </a:lnTo>
                <a:lnTo>
                  <a:pt x="51795" y="49878"/>
                </a:lnTo>
                <a:lnTo>
                  <a:pt x="51833" y="49897"/>
                </a:lnTo>
                <a:lnTo>
                  <a:pt x="51889" y="49897"/>
                </a:lnTo>
                <a:lnTo>
                  <a:pt x="51926" y="49878"/>
                </a:lnTo>
                <a:lnTo>
                  <a:pt x="52037" y="49804"/>
                </a:lnTo>
                <a:lnTo>
                  <a:pt x="52168" y="49655"/>
                </a:lnTo>
                <a:lnTo>
                  <a:pt x="52373" y="49394"/>
                </a:lnTo>
                <a:lnTo>
                  <a:pt x="52466" y="49245"/>
                </a:lnTo>
                <a:lnTo>
                  <a:pt x="52540" y="49096"/>
                </a:lnTo>
                <a:lnTo>
                  <a:pt x="52559" y="49022"/>
                </a:lnTo>
                <a:lnTo>
                  <a:pt x="52577" y="48854"/>
                </a:lnTo>
                <a:lnTo>
                  <a:pt x="52596" y="48761"/>
                </a:lnTo>
                <a:lnTo>
                  <a:pt x="52596" y="48724"/>
                </a:lnTo>
                <a:lnTo>
                  <a:pt x="52577" y="48705"/>
                </a:lnTo>
                <a:lnTo>
                  <a:pt x="52559" y="48705"/>
                </a:lnTo>
                <a:lnTo>
                  <a:pt x="52522" y="48724"/>
                </a:lnTo>
                <a:lnTo>
                  <a:pt x="52354" y="48947"/>
                </a:lnTo>
                <a:lnTo>
                  <a:pt x="52205" y="49152"/>
                </a:lnTo>
                <a:lnTo>
                  <a:pt x="52037" y="49376"/>
                </a:lnTo>
                <a:lnTo>
                  <a:pt x="51851" y="49581"/>
                </a:lnTo>
                <a:lnTo>
                  <a:pt x="51721" y="49357"/>
                </a:lnTo>
                <a:lnTo>
                  <a:pt x="51479" y="49003"/>
                </a:lnTo>
                <a:lnTo>
                  <a:pt x="51349" y="48817"/>
                </a:lnTo>
                <a:lnTo>
                  <a:pt x="51218" y="48687"/>
                </a:lnTo>
                <a:lnTo>
                  <a:pt x="51107" y="48594"/>
                </a:lnTo>
                <a:lnTo>
                  <a:pt x="51069" y="48575"/>
                </a:lnTo>
                <a:close/>
                <a:moveTo>
                  <a:pt x="53788" y="48538"/>
                </a:moveTo>
                <a:lnTo>
                  <a:pt x="53732" y="48557"/>
                </a:lnTo>
                <a:lnTo>
                  <a:pt x="53676" y="48594"/>
                </a:lnTo>
                <a:lnTo>
                  <a:pt x="53601" y="48650"/>
                </a:lnTo>
                <a:lnTo>
                  <a:pt x="53434" y="48817"/>
                </a:lnTo>
                <a:lnTo>
                  <a:pt x="53266" y="49022"/>
                </a:lnTo>
                <a:lnTo>
                  <a:pt x="53099" y="49245"/>
                </a:lnTo>
                <a:lnTo>
                  <a:pt x="52950" y="49450"/>
                </a:lnTo>
                <a:lnTo>
                  <a:pt x="52857" y="49636"/>
                </a:lnTo>
                <a:lnTo>
                  <a:pt x="52838" y="49711"/>
                </a:lnTo>
                <a:lnTo>
                  <a:pt x="52838" y="49767"/>
                </a:lnTo>
                <a:lnTo>
                  <a:pt x="52875" y="49860"/>
                </a:lnTo>
                <a:lnTo>
                  <a:pt x="52913" y="49897"/>
                </a:lnTo>
                <a:lnTo>
                  <a:pt x="52950" y="49897"/>
                </a:lnTo>
                <a:lnTo>
                  <a:pt x="53006" y="49878"/>
                </a:lnTo>
                <a:lnTo>
                  <a:pt x="53117" y="49785"/>
                </a:lnTo>
                <a:lnTo>
                  <a:pt x="53210" y="49674"/>
                </a:lnTo>
                <a:lnTo>
                  <a:pt x="53359" y="49487"/>
                </a:lnTo>
                <a:lnTo>
                  <a:pt x="53490" y="49283"/>
                </a:lnTo>
                <a:lnTo>
                  <a:pt x="53732" y="48873"/>
                </a:lnTo>
                <a:lnTo>
                  <a:pt x="53862" y="49078"/>
                </a:lnTo>
                <a:lnTo>
                  <a:pt x="54067" y="49413"/>
                </a:lnTo>
                <a:lnTo>
                  <a:pt x="54253" y="49711"/>
                </a:lnTo>
                <a:lnTo>
                  <a:pt x="54346" y="49804"/>
                </a:lnTo>
                <a:lnTo>
                  <a:pt x="54365" y="49823"/>
                </a:lnTo>
                <a:lnTo>
                  <a:pt x="54383" y="49823"/>
                </a:lnTo>
                <a:lnTo>
                  <a:pt x="54439" y="49785"/>
                </a:lnTo>
                <a:lnTo>
                  <a:pt x="54458" y="49729"/>
                </a:lnTo>
                <a:lnTo>
                  <a:pt x="54458" y="49655"/>
                </a:lnTo>
                <a:lnTo>
                  <a:pt x="54439" y="49581"/>
                </a:lnTo>
                <a:lnTo>
                  <a:pt x="54365" y="49394"/>
                </a:lnTo>
                <a:lnTo>
                  <a:pt x="54253" y="49171"/>
                </a:lnTo>
                <a:lnTo>
                  <a:pt x="54123" y="48966"/>
                </a:lnTo>
                <a:lnTo>
                  <a:pt x="53992" y="48780"/>
                </a:lnTo>
                <a:lnTo>
                  <a:pt x="53825" y="48557"/>
                </a:lnTo>
                <a:lnTo>
                  <a:pt x="53788" y="48538"/>
                </a:lnTo>
                <a:close/>
                <a:moveTo>
                  <a:pt x="28970" y="48538"/>
                </a:moveTo>
                <a:lnTo>
                  <a:pt x="28951" y="48575"/>
                </a:lnTo>
                <a:lnTo>
                  <a:pt x="28951" y="48631"/>
                </a:lnTo>
                <a:lnTo>
                  <a:pt x="28951" y="48724"/>
                </a:lnTo>
                <a:lnTo>
                  <a:pt x="28970" y="48817"/>
                </a:lnTo>
                <a:lnTo>
                  <a:pt x="29007" y="48910"/>
                </a:lnTo>
                <a:lnTo>
                  <a:pt x="29100" y="49078"/>
                </a:lnTo>
                <a:lnTo>
                  <a:pt x="29230" y="49264"/>
                </a:lnTo>
                <a:lnTo>
                  <a:pt x="29342" y="49413"/>
                </a:lnTo>
                <a:lnTo>
                  <a:pt x="29454" y="49636"/>
                </a:lnTo>
                <a:lnTo>
                  <a:pt x="29510" y="49748"/>
                </a:lnTo>
                <a:lnTo>
                  <a:pt x="29584" y="49841"/>
                </a:lnTo>
                <a:lnTo>
                  <a:pt x="29659" y="49897"/>
                </a:lnTo>
                <a:lnTo>
                  <a:pt x="29696" y="49916"/>
                </a:lnTo>
                <a:lnTo>
                  <a:pt x="29808" y="49916"/>
                </a:lnTo>
                <a:lnTo>
                  <a:pt x="29845" y="49897"/>
                </a:lnTo>
                <a:lnTo>
                  <a:pt x="29901" y="49860"/>
                </a:lnTo>
                <a:lnTo>
                  <a:pt x="29975" y="49823"/>
                </a:lnTo>
                <a:lnTo>
                  <a:pt x="30068" y="49711"/>
                </a:lnTo>
                <a:lnTo>
                  <a:pt x="30143" y="49562"/>
                </a:lnTo>
                <a:lnTo>
                  <a:pt x="30292" y="49283"/>
                </a:lnTo>
                <a:lnTo>
                  <a:pt x="30403" y="49096"/>
                </a:lnTo>
                <a:lnTo>
                  <a:pt x="30441" y="48985"/>
                </a:lnTo>
                <a:lnTo>
                  <a:pt x="30459" y="48892"/>
                </a:lnTo>
                <a:lnTo>
                  <a:pt x="30459" y="48761"/>
                </a:lnTo>
                <a:lnTo>
                  <a:pt x="30459" y="48724"/>
                </a:lnTo>
                <a:lnTo>
                  <a:pt x="30441" y="48705"/>
                </a:lnTo>
                <a:lnTo>
                  <a:pt x="30422" y="48705"/>
                </a:lnTo>
                <a:lnTo>
                  <a:pt x="30385" y="48743"/>
                </a:lnTo>
                <a:lnTo>
                  <a:pt x="30254" y="48947"/>
                </a:lnTo>
                <a:lnTo>
                  <a:pt x="30105" y="49245"/>
                </a:lnTo>
                <a:lnTo>
                  <a:pt x="29919" y="49525"/>
                </a:lnTo>
                <a:lnTo>
                  <a:pt x="29845" y="49618"/>
                </a:lnTo>
                <a:lnTo>
                  <a:pt x="29770" y="49674"/>
                </a:lnTo>
                <a:lnTo>
                  <a:pt x="29752" y="49655"/>
                </a:lnTo>
                <a:lnTo>
                  <a:pt x="29733" y="49636"/>
                </a:lnTo>
                <a:lnTo>
                  <a:pt x="29659" y="49525"/>
                </a:lnTo>
                <a:lnTo>
                  <a:pt x="29472" y="49190"/>
                </a:lnTo>
                <a:lnTo>
                  <a:pt x="29286" y="48854"/>
                </a:lnTo>
                <a:lnTo>
                  <a:pt x="29175" y="48668"/>
                </a:lnTo>
                <a:lnTo>
                  <a:pt x="29081" y="48575"/>
                </a:lnTo>
                <a:lnTo>
                  <a:pt x="29026" y="48538"/>
                </a:lnTo>
                <a:close/>
                <a:moveTo>
                  <a:pt x="31465" y="48519"/>
                </a:moveTo>
                <a:lnTo>
                  <a:pt x="31427" y="48538"/>
                </a:lnTo>
                <a:lnTo>
                  <a:pt x="31371" y="48594"/>
                </a:lnTo>
                <a:lnTo>
                  <a:pt x="31316" y="48687"/>
                </a:lnTo>
                <a:lnTo>
                  <a:pt x="31241" y="48910"/>
                </a:lnTo>
                <a:lnTo>
                  <a:pt x="31185" y="49041"/>
                </a:lnTo>
                <a:lnTo>
                  <a:pt x="31092" y="49208"/>
                </a:lnTo>
                <a:lnTo>
                  <a:pt x="30943" y="49413"/>
                </a:lnTo>
                <a:lnTo>
                  <a:pt x="30813" y="49636"/>
                </a:lnTo>
                <a:lnTo>
                  <a:pt x="30776" y="49729"/>
                </a:lnTo>
                <a:lnTo>
                  <a:pt x="30757" y="49804"/>
                </a:lnTo>
                <a:lnTo>
                  <a:pt x="30776" y="49878"/>
                </a:lnTo>
                <a:lnTo>
                  <a:pt x="30813" y="49916"/>
                </a:lnTo>
                <a:lnTo>
                  <a:pt x="30850" y="49916"/>
                </a:lnTo>
                <a:lnTo>
                  <a:pt x="30906" y="49878"/>
                </a:lnTo>
                <a:lnTo>
                  <a:pt x="30962" y="49841"/>
                </a:lnTo>
                <a:lnTo>
                  <a:pt x="31036" y="49767"/>
                </a:lnTo>
                <a:lnTo>
                  <a:pt x="31167" y="49581"/>
                </a:lnTo>
                <a:lnTo>
                  <a:pt x="31297" y="49376"/>
                </a:lnTo>
                <a:lnTo>
                  <a:pt x="31409" y="49171"/>
                </a:lnTo>
                <a:lnTo>
                  <a:pt x="31539" y="48910"/>
                </a:lnTo>
                <a:lnTo>
                  <a:pt x="31762" y="49171"/>
                </a:lnTo>
                <a:lnTo>
                  <a:pt x="31967" y="49432"/>
                </a:lnTo>
                <a:lnTo>
                  <a:pt x="32153" y="49674"/>
                </a:lnTo>
                <a:lnTo>
                  <a:pt x="32265" y="49804"/>
                </a:lnTo>
                <a:lnTo>
                  <a:pt x="32302" y="49823"/>
                </a:lnTo>
                <a:lnTo>
                  <a:pt x="32321" y="49823"/>
                </a:lnTo>
                <a:lnTo>
                  <a:pt x="32321" y="49748"/>
                </a:lnTo>
                <a:lnTo>
                  <a:pt x="32321" y="49655"/>
                </a:lnTo>
                <a:lnTo>
                  <a:pt x="32284" y="49469"/>
                </a:lnTo>
                <a:lnTo>
                  <a:pt x="32191" y="49301"/>
                </a:lnTo>
                <a:lnTo>
                  <a:pt x="32098" y="49134"/>
                </a:lnTo>
                <a:lnTo>
                  <a:pt x="31967" y="48966"/>
                </a:lnTo>
                <a:lnTo>
                  <a:pt x="31837" y="48817"/>
                </a:lnTo>
                <a:lnTo>
                  <a:pt x="31576" y="48557"/>
                </a:lnTo>
                <a:lnTo>
                  <a:pt x="31539" y="48538"/>
                </a:lnTo>
                <a:lnTo>
                  <a:pt x="31502" y="48519"/>
                </a:lnTo>
                <a:close/>
                <a:moveTo>
                  <a:pt x="15788" y="48482"/>
                </a:moveTo>
                <a:lnTo>
                  <a:pt x="15732" y="48538"/>
                </a:lnTo>
                <a:lnTo>
                  <a:pt x="15397" y="49134"/>
                </a:lnTo>
                <a:lnTo>
                  <a:pt x="15192" y="49432"/>
                </a:lnTo>
                <a:lnTo>
                  <a:pt x="14988" y="49692"/>
                </a:lnTo>
                <a:lnTo>
                  <a:pt x="14522" y="49152"/>
                </a:lnTo>
                <a:lnTo>
                  <a:pt x="14224" y="48854"/>
                </a:lnTo>
                <a:lnTo>
                  <a:pt x="14131" y="48743"/>
                </a:lnTo>
                <a:lnTo>
                  <a:pt x="14094" y="48724"/>
                </a:lnTo>
                <a:lnTo>
                  <a:pt x="14075" y="48724"/>
                </a:lnTo>
                <a:lnTo>
                  <a:pt x="14057" y="48761"/>
                </a:lnTo>
                <a:lnTo>
                  <a:pt x="14038" y="48799"/>
                </a:lnTo>
                <a:lnTo>
                  <a:pt x="14057" y="48854"/>
                </a:lnTo>
                <a:lnTo>
                  <a:pt x="14075" y="48929"/>
                </a:lnTo>
                <a:lnTo>
                  <a:pt x="14150" y="49059"/>
                </a:lnTo>
                <a:lnTo>
                  <a:pt x="14261" y="49208"/>
                </a:lnTo>
                <a:lnTo>
                  <a:pt x="14503" y="49487"/>
                </a:lnTo>
                <a:lnTo>
                  <a:pt x="14671" y="49655"/>
                </a:lnTo>
                <a:lnTo>
                  <a:pt x="14764" y="49767"/>
                </a:lnTo>
                <a:lnTo>
                  <a:pt x="14839" y="49860"/>
                </a:lnTo>
                <a:lnTo>
                  <a:pt x="14894" y="49897"/>
                </a:lnTo>
                <a:lnTo>
                  <a:pt x="14932" y="49916"/>
                </a:lnTo>
                <a:lnTo>
                  <a:pt x="14988" y="49934"/>
                </a:lnTo>
                <a:lnTo>
                  <a:pt x="15062" y="49916"/>
                </a:lnTo>
                <a:lnTo>
                  <a:pt x="15118" y="49897"/>
                </a:lnTo>
                <a:lnTo>
                  <a:pt x="15174" y="49841"/>
                </a:lnTo>
                <a:lnTo>
                  <a:pt x="15304" y="49692"/>
                </a:lnTo>
                <a:lnTo>
                  <a:pt x="15509" y="49394"/>
                </a:lnTo>
                <a:lnTo>
                  <a:pt x="15714" y="49096"/>
                </a:lnTo>
                <a:lnTo>
                  <a:pt x="15807" y="48947"/>
                </a:lnTo>
                <a:lnTo>
                  <a:pt x="15863" y="48780"/>
                </a:lnTo>
                <a:lnTo>
                  <a:pt x="15863" y="48705"/>
                </a:lnTo>
                <a:lnTo>
                  <a:pt x="15863" y="48557"/>
                </a:lnTo>
                <a:lnTo>
                  <a:pt x="15844" y="48501"/>
                </a:lnTo>
                <a:lnTo>
                  <a:pt x="15825" y="48482"/>
                </a:lnTo>
                <a:close/>
                <a:moveTo>
                  <a:pt x="76688" y="48519"/>
                </a:moveTo>
                <a:lnTo>
                  <a:pt x="76669" y="48557"/>
                </a:lnTo>
                <a:lnTo>
                  <a:pt x="76651" y="48594"/>
                </a:lnTo>
                <a:lnTo>
                  <a:pt x="76688" y="48724"/>
                </a:lnTo>
                <a:lnTo>
                  <a:pt x="76762" y="48892"/>
                </a:lnTo>
                <a:lnTo>
                  <a:pt x="76948" y="49245"/>
                </a:lnTo>
                <a:lnTo>
                  <a:pt x="77079" y="49469"/>
                </a:lnTo>
                <a:lnTo>
                  <a:pt x="77284" y="49729"/>
                </a:lnTo>
                <a:lnTo>
                  <a:pt x="77395" y="49860"/>
                </a:lnTo>
                <a:lnTo>
                  <a:pt x="77470" y="49916"/>
                </a:lnTo>
                <a:lnTo>
                  <a:pt x="77526" y="49934"/>
                </a:lnTo>
                <a:lnTo>
                  <a:pt x="77581" y="49934"/>
                </a:lnTo>
                <a:lnTo>
                  <a:pt x="77637" y="49897"/>
                </a:lnTo>
                <a:lnTo>
                  <a:pt x="77749" y="49823"/>
                </a:lnTo>
                <a:lnTo>
                  <a:pt x="77935" y="49599"/>
                </a:lnTo>
                <a:lnTo>
                  <a:pt x="78159" y="49320"/>
                </a:lnTo>
                <a:lnTo>
                  <a:pt x="78363" y="49041"/>
                </a:lnTo>
                <a:lnTo>
                  <a:pt x="78401" y="48966"/>
                </a:lnTo>
                <a:lnTo>
                  <a:pt x="78457" y="48817"/>
                </a:lnTo>
                <a:lnTo>
                  <a:pt x="78457" y="48761"/>
                </a:lnTo>
                <a:lnTo>
                  <a:pt x="78475" y="48724"/>
                </a:lnTo>
                <a:lnTo>
                  <a:pt x="78457" y="48705"/>
                </a:lnTo>
                <a:lnTo>
                  <a:pt x="78401" y="48743"/>
                </a:lnTo>
                <a:lnTo>
                  <a:pt x="78196" y="48985"/>
                </a:lnTo>
                <a:lnTo>
                  <a:pt x="77972" y="49208"/>
                </a:lnTo>
                <a:lnTo>
                  <a:pt x="77563" y="49692"/>
                </a:lnTo>
                <a:lnTo>
                  <a:pt x="77339" y="49432"/>
                </a:lnTo>
                <a:lnTo>
                  <a:pt x="77153" y="49134"/>
                </a:lnTo>
                <a:lnTo>
                  <a:pt x="77079" y="49003"/>
                </a:lnTo>
                <a:lnTo>
                  <a:pt x="76986" y="48817"/>
                </a:lnTo>
                <a:lnTo>
                  <a:pt x="76893" y="48650"/>
                </a:lnTo>
                <a:lnTo>
                  <a:pt x="76837" y="48594"/>
                </a:lnTo>
                <a:lnTo>
                  <a:pt x="76800" y="48538"/>
                </a:lnTo>
                <a:lnTo>
                  <a:pt x="76725" y="48519"/>
                </a:lnTo>
                <a:close/>
                <a:moveTo>
                  <a:pt x="9626" y="48575"/>
                </a:moveTo>
                <a:lnTo>
                  <a:pt x="9570" y="48594"/>
                </a:lnTo>
                <a:lnTo>
                  <a:pt x="9514" y="48631"/>
                </a:lnTo>
                <a:lnTo>
                  <a:pt x="9384" y="48743"/>
                </a:lnTo>
                <a:lnTo>
                  <a:pt x="9235" y="48892"/>
                </a:lnTo>
                <a:lnTo>
                  <a:pt x="9086" y="49059"/>
                </a:lnTo>
                <a:lnTo>
                  <a:pt x="8955" y="49245"/>
                </a:lnTo>
                <a:lnTo>
                  <a:pt x="8862" y="49394"/>
                </a:lnTo>
                <a:lnTo>
                  <a:pt x="8806" y="49487"/>
                </a:lnTo>
                <a:lnTo>
                  <a:pt x="8769" y="49599"/>
                </a:lnTo>
                <a:lnTo>
                  <a:pt x="8750" y="49655"/>
                </a:lnTo>
                <a:lnTo>
                  <a:pt x="8750" y="49674"/>
                </a:lnTo>
                <a:lnTo>
                  <a:pt x="8788" y="49674"/>
                </a:lnTo>
                <a:lnTo>
                  <a:pt x="8881" y="49636"/>
                </a:lnTo>
                <a:lnTo>
                  <a:pt x="8974" y="49581"/>
                </a:lnTo>
                <a:lnTo>
                  <a:pt x="9067" y="49487"/>
                </a:lnTo>
                <a:lnTo>
                  <a:pt x="9253" y="49283"/>
                </a:lnTo>
                <a:lnTo>
                  <a:pt x="9551" y="48854"/>
                </a:lnTo>
                <a:lnTo>
                  <a:pt x="9626" y="49115"/>
                </a:lnTo>
                <a:lnTo>
                  <a:pt x="9793" y="49525"/>
                </a:lnTo>
                <a:lnTo>
                  <a:pt x="9868" y="49729"/>
                </a:lnTo>
                <a:lnTo>
                  <a:pt x="9961" y="49878"/>
                </a:lnTo>
                <a:lnTo>
                  <a:pt x="9998" y="49934"/>
                </a:lnTo>
                <a:lnTo>
                  <a:pt x="10054" y="49971"/>
                </a:lnTo>
                <a:lnTo>
                  <a:pt x="10128" y="49971"/>
                </a:lnTo>
                <a:lnTo>
                  <a:pt x="10147" y="49934"/>
                </a:lnTo>
                <a:lnTo>
                  <a:pt x="10165" y="49878"/>
                </a:lnTo>
                <a:lnTo>
                  <a:pt x="10128" y="49729"/>
                </a:lnTo>
                <a:lnTo>
                  <a:pt x="10072" y="49543"/>
                </a:lnTo>
                <a:lnTo>
                  <a:pt x="9998" y="49320"/>
                </a:lnTo>
                <a:lnTo>
                  <a:pt x="9812" y="48892"/>
                </a:lnTo>
                <a:lnTo>
                  <a:pt x="9681" y="48612"/>
                </a:lnTo>
                <a:lnTo>
                  <a:pt x="9663" y="48575"/>
                </a:lnTo>
                <a:close/>
                <a:moveTo>
                  <a:pt x="12865" y="48631"/>
                </a:moveTo>
                <a:lnTo>
                  <a:pt x="12828" y="48650"/>
                </a:lnTo>
                <a:lnTo>
                  <a:pt x="12772" y="48705"/>
                </a:lnTo>
                <a:lnTo>
                  <a:pt x="12716" y="48780"/>
                </a:lnTo>
                <a:lnTo>
                  <a:pt x="12642" y="48910"/>
                </a:lnTo>
                <a:lnTo>
                  <a:pt x="12474" y="49301"/>
                </a:lnTo>
                <a:lnTo>
                  <a:pt x="12400" y="49487"/>
                </a:lnTo>
                <a:lnTo>
                  <a:pt x="12362" y="49674"/>
                </a:lnTo>
                <a:lnTo>
                  <a:pt x="12344" y="49785"/>
                </a:lnTo>
                <a:lnTo>
                  <a:pt x="12362" y="49841"/>
                </a:lnTo>
                <a:lnTo>
                  <a:pt x="12418" y="49841"/>
                </a:lnTo>
                <a:lnTo>
                  <a:pt x="12437" y="49823"/>
                </a:lnTo>
                <a:lnTo>
                  <a:pt x="12511" y="49729"/>
                </a:lnTo>
                <a:lnTo>
                  <a:pt x="12660" y="49432"/>
                </a:lnTo>
                <a:lnTo>
                  <a:pt x="12902" y="48947"/>
                </a:lnTo>
                <a:lnTo>
                  <a:pt x="13033" y="49208"/>
                </a:lnTo>
                <a:lnTo>
                  <a:pt x="13219" y="49525"/>
                </a:lnTo>
                <a:lnTo>
                  <a:pt x="13331" y="49674"/>
                </a:lnTo>
                <a:lnTo>
                  <a:pt x="13442" y="49804"/>
                </a:lnTo>
                <a:lnTo>
                  <a:pt x="13573" y="49897"/>
                </a:lnTo>
                <a:lnTo>
                  <a:pt x="13703" y="49953"/>
                </a:lnTo>
                <a:lnTo>
                  <a:pt x="13777" y="49971"/>
                </a:lnTo>
                <a:lnTo>
                  <a:pt x="13833" y="49971"/>
                </a:lnTo>
                <a:lnTo>
                  <a:pt x="13870" y="49953"/>
                </a:lnTo>
                <a:lnTo>
                  <a:pt x="13870" y="49934"/>
                </a:lnTo>
                <a:lnTo>
                  <a:pt x="13870" y="49897"/>
                </a:lnTo>
                <a:lnTo>
                  <a:pt x="13852" y="49841"/>
                </a:lnTo>
                <a:lnTo>
                  <a:pt x="13777" y="49729"/>
                </a:lnTo>
                <a:lnTo>
                  <a:pt x="13554" y="49469"/>
                </a:lnTo>
                <a:lnTo>
                  <a:pt x="13405" y="49283"/>
                </a:lnTo>
                <a:lnTo>
                  <a:pt x="13331" y="49171"/>
                </a:lnTo>
                <a:lnTo>
                  <a:pt x="13275" y="49041"/>
                </a:lnTo>
                <a:lnTo>
                  <a:pt x="13126" y="48780"/>
                </a:lnTo>
                <a:lnTo>
                  <a:pt x="13051" y="48687"/>
                </a:lnTo>
                <a:lnTo>
                  <a:pt x="13014" y="48650"/>
                </a:lnTo>
                <a:lnTo>
                  <a:pt x="12958" y="48631"/>
                </a:lnTo>
                <a:close/>
                <a:moveTo>
                  <a:pt x="71810" y="48631"/>
                </a:moveTo>
                <a:lnTo>
                  <a:pt x="71754" y="48650"/>
                </a:lnTo>
                <a:lnTo>
                  <a:pt x="71717" y="48687"/>
                </a:lnTo>
                <a:lnTo>
                  <a:pt x="71680" y="48761"/>
                </a:lnTo>
                <a:lnTo>
                  <a:pt x="71642" y="48929"/>
                </a:lnTo>
                <a:lnTo>
                  <a:pt x="71624" y="49041"/>
                </a:lnTo>
                <a:lnTo>
                  <a:pt x="71549" y="49171"/>
                </a:lnTo>
                <a:lnTo>
                  <a:pt x="71456" y="49357"/>
                </a:lnTo>
                <a:lnTo>
                  <a:pt x="71363" y="49543"/>
                </a:lnTo>
                <a:lnTo>
                  <a:pt x="71344" y="49618"/>
                </a:lnTo>
                <a:lnTo>
                  <a:pt x="71344" y="49674"/>
                </a:lnTo>
                <a:lnTo>
                  <a:pt x="71382" y="49748"/>
                </a:lnTo>
                <a:lnTo>
                  <a:pt x="71400" y="49785"/>
                </a:lnTo>
                <a:lnTo>
                  <a:pt x="71493" y="49785"/>
                </a:lnTo>
                <a:lnTo>
                  <a:pt x="71531" y="49748"/>
                </a:lnTo>
                <a:lnTo>
                  <a:pt x="71568" y="49692"/>
                </a:lnTo>
                <a:lnTo>
                  <a:pt x="71661" y="49562"/>
                </a:lnTo>
                <a:lnTo>
                  <a:pt x="71754" y="49394"/>
                </a:lnTo>
                <a:lnTo>
                  <a:pt x="71828" y="49227"/>
                </a:lnTo>
                <a:lnTo>
                  <a:pt x="71903" y="49003"/>
                </a:lnTo>
                <a:lnTo>
                  <a:pt x="72052" y="49152"/>
                </a:lnTo>
                <a:lnTo>
                  <a:pt x="72182" y="49301"/>
                </a:lnTo>
                <a:lnTo>
                  <a:pt x="72313" y="49469"/>
                </a:lnTo>
                <a:lnTo>
                  <a:pt x="72424" y="49636"/>
                </a:lnTo>
                <a:lnTo>
                  <a:pt x="72480" y="49748"/>
                </a:lnTo>
                <a:lnTo>
                  <a:pt x="72573" y="49897"/>
                </a:lnTo>
                <a:lnTo>
                  <a:pt x="72629" y="49953"/>
                </a:lnTo>
                <a:lnTo>
                  <a:pt x="72666" y="49971"/>
                </a:lnTo>
                <a:lnTo>
                  <a:pt x="72685" y="49971"/>
                </a:lnTo>
                <a:lnTo>
                  <a:pt x="72704" y="49953"/>
                </a:lnTo>
                <a:lnTo>
                  <a:pt x="72741" y="49860"/>
                </a:lnTo>
                <a:lnTo>
                  <a:pt x="72741" y="49785"/>
                </a:lnTo>
                <a:lnTo>
                  <a:pt x="72741" y="49692"/>
                </a:lnTo>
                <a:lnTo>
                  <a:pt x="72722" y="49618"/>
                </a:lnTo>
                <a:lnTo>
                  <a:pt x="72685" y="49525"/>
                </a:lnTo>
                <a:lnTo>
                  <a:pt x="72573" y="49357"/>
                </a:lnTo>
                <a:lnTo>
                  <a:pt x="72443" y="49171"/>
                </a:lnTo>
                <a:lnTo>
                  <a:pt x="72294" y="49022"/>
                </a:lnTo>
                <a:lnTo>
                  <a:pt x="72145" y="48873"/>
                </a:lnTo>
                <a:lnTo>
                  <a:pt x="71866" y="48650"/>
                </a:lnTo>
                <a:lnTo>
                  <a:pt x="71810" y="48631"/>
                </a:lnTo>
                <a:close/>
                <a:moveTo>
                  <a:pt x="50045" y="48557"/>
                </a:moveTo>
                <a:lnTo>
                  <a:pt x="50008" y="48575"/>
                </a:lnTo>
                <a:lnTo>
                  <a:pt x="49934" y="48650"/>
                </a:lnTo>
                <a:lnTo>
                  <a:pt x="49859" y="48724"/>
                </a:lnTo>
                <a:lnTo>
                  <a:pt x="49710" y="48929"/>
                </a:lnTo>
                <a:lnTo>
                  <a:pt x="49617" y="49078"/>
                </a:lnTo>
                <a:lnTo>
                  <a:pt x="49301" y="49469"/>
                </a:lnTo>
                <a:lnTo>
                  <a:pt x="49133" y="49692"/>
                </a:lnTo>
                <a:lnTo>
                  <a:pt x="49077" y="49785"/>
                </a:lnTo>
                <a:lnTo>
                  <a:pt x="49077" y="49878"/>
                </a:lnTo>
                <a:lnTo>
                  <a:pt x="49096" y="49953"/>
                </a:lnTo>
                <a:lnTo>
                  <a:pt x="49114" y="49990"/>
                </a:lnTo>
                <a:lnTo>
                  <a:pt x="49189" y="49990"/>
                </a:lnTo>
                <a:lnTo>
                  <a:pt x="49245" y="49953"/>
                </a:lnTo>
                <a:lnTo>
                  <a:pt x="49375" y="49841"/>
                </a:lnTo>
                <a:lnTo>
                  <a:pt x="49468" y="49729"/>
                </a:lnTo>
                <a:lnTo>
                  <a:pt x="50064" y="48873"/>
                </a:lnTo>
                <a:lnTo>
                  <a:pt x="50474" y="49432"/>
                </a:lnTo>
                <a:lnTo>
                  <a:pt x="50585" y="49599"/>
                </a:lnTo>
                <a:lnTo>
                  <a:pt x="50716" y="49729"/>
                </a:lnTo>
                <a:lnTo>
                  <a:pt x="50790" y="49785"/>
                </a:lnTo>
                <a:lnTo>
                  <a:pt x="50846" y="49785"/>
                </a:lnTo>
                <a:lnTo>
                  <a:pt x="50865" y="49729"/>
                </a:lnTo>
                <a:lnTo>
                  <a:pt x="50846" y="49674"/>
                </a:lnTo>
                <a:lnTo>
                  <a:pt x="50790" y="49525"/>
                </a:lnTo>
                <a:lnTo>
                  <a:pt x="50697" y="49338"/>
                </a:lnTo>
                <a:lnTo>
                  <a:pt x="50585" y="49152"/>
                </a:lnTo>
                <a:lnTo>
                  <a:pt x="50325" y="48817"/>
                </a:lnTo>
                <a:lnTo>
                  <a:pt x="50138" y="48594"/>
                </a:lnTo>
                <a:lnTo>
                  <a:pt x="50120" y="48575"/>
                </a:lnTo>
                <a:lnTo>
                  <a:pt x="50083" y="48557"/>
                </a:lnTo>
                <a:close/>
                <a:moveTo>
                  <a:pt x="82925" y="48538"/>
                </a:moveTo>
                <a:lnTo>
                  <a:pt x="82869" y="48594"/>
                </a:lnTo>
                <a:lnTo>
                  <a:pt x="82832" y="48687"/>
                </a:lnTo>
                <a:lnTo>
                  <a:pt x="82757" y="48854"/>
                </a:lnTo>
                <a:lnTo>
                  <a:pt x="82720" y="48966"/>
                </a:lnTo>
                <a:lnTo>
                  <a:pt x="82497" y="49413"/>
                </a:lnTo>
                <a:lnTo>
                  <a:pt x="82404" y="49674"/>
                </a:lnTo>
                <a:lnTo>
                  <a:pt x="82366" y="49767"/>
                </a:lnTo>
                <a:lnTo>
                  <a:pt x="82366" y="49860"/>
                </a:lnTo>
                <a:lnTo>
                  <a:pt x="82385" y="49934"/>
                </a:lnTo>
                <a:lnTo>
                  <a:pt x="82422" y="49971"/>
                </a:lnTo>
                <a:lnTo>
                  <a:pt x="82441" y="49990"/>
                </a:lnTo>
                <a:lnTo>
                  <a:pt x="82478" y="49971"/>
                </a:lnTo>
                <a:lnTo>
                  <a:pt x="82552" y="49916"/>
                </a:lnTo>
                <a:lnTo>
                  <a:pt x="82627" y="49823"/>
                </a:lnTo>
                <a:lnTo>
                  <a:pt x="82683" y="49729"/>
                </a:lnTo>
                <a:lnTo>
                  <a:pt x="82739" y="49618"/>
                </a:lnTo>
                <a:lnTo>
                  <a:pt x="82832" y="49357"/>
                </a:lnTo>
                <a:lnTo>
                  <a:pt x="82999" y="48854"/>
                </a:lnTo>
                <a:lnTo>
                  <a:pt x="83148" y="49059"/>
                </a:lnTo>
                <a:lnTo>
                  <a:pt x="83409" y="49357"/>
                </a:lnTo>
                <a:lnTo>
                  <a:pt x="83558" y="49506"/>
                </a:lnTo>
                <a:lnTo>
                  <a:pt x="83670" y="49618"/>
                </a:lnTo>
                <a:lnTo>
                  <a:pt x="83763" y="49674"/>
                </a:lnTo>
                <a:lnTo>
                  <a:pt x="83800" y="49674"/>
                </a:lnTo>
                <a:lnTo>
                  <a:pt x="83819" y="49655"/>
                </a:lnTo>
                <a:lnTo>
                  <a:pt x="83819" y="49599"/>
                </a:lnTo>
                <a:lnTo>
                  <a:pt x="83800" y="49543"/>
                </a:lnTo>
                <a:lnTo>
                  <a:pt x="83744" y="49394"/>
                </a:lnTo>
                <a:lnTo>
                  <a:pt x="83632" y="49245"/>
                </a:lnTo>
                <a:lnTo>
                  <a:pt x="83502" y="49078"/>
                </a:lnTo>
                <a:lnTo>
                  <a:pt x="83223" y="48780"/>
                </a:lnTo>
                <a:lnTo>
                  <a:pt x="83037" y="48575"/>
                </a:lnTo>
                <a:lnTo>
                  <a:pt x="83018" y="48538"/>
                </a:lnTo>
                <a:close/>
                <a:moveTo>
                  <a:pt x="79574" y="48594"/>
                </a:moveTo>
                <a:lnTo>
                  <a:pt x="79536" y="48631"/>
                </a:lnTo>
                <a:lnTo>
                  <a:pt x="79350" y="48892"/>
                </a:lnTo>
                <a:lnTo>
                  <a:pt x="79034" y="49338"/>
                </a:lnTo>
                <a:lnTo>
                  <a:pt x="78754" y="49748"/>
                </a:lnTo>
                <a:lnTo>
                  <a:pt x="78680" y="49897"/>
                </a:lnTo>
                <a:lnTo>
                  <a:pt x="78661" y="49953"/>
                </a:lnTo>
                <a:lnTo>
                  <a:pt x="78661" y="49971"/>
                </a:lnTo>
                <a:lnTo>
                  <a:pt x="78717" y="50009"/>
                </a:lnTo>
                <a:lnTo>
                  <a:pt x="78773" y="50009"/>
                </a:lnTo>
                <a:lnTo>
                  <a:pt x="78829" y="49990"/>
                </a:lnTo>
                <a:lnTo>
                  <a:pt x="78903" y="49934"/>
                </a:lnTo>
                <a:lnTo>
                  <a:pt x="79052" y="49804"/>
                </a:lnTo>
                <a:lnTo>
                  <a:pt x="79220" y="49618"/>
                </a:lnTo>
                <a:lnTo>
                  <a:pt x="79350" y="49413"/>
                </a:lnTo>
                <a:lnTo>
                  <a:pt x="79481" y="49208"/>
                </a:lnTo>
                <a:lnTo>
                  <a:pt x="79648" y="48947"/>
                </a:lnTo>
                <a:lnTo>
                  <a:pt x="79871" y="49432"/>
                </a:lnTo>
                <a:lnTo>
                  <a:pt x="80039" y="49729"/>
                </a:lnTo>
                <a:lnTo>
                  <a:pt x="80095" y="49823"/>
                </a:lnTo>
                <a:lnTo>
                  <a:pt x="80132" y="49841"/>
                </a:lnTo>
                <a:lnTo>
                  <a:pt x="80151" y="49841"/>
                </a:lnTo>
                <a:lnTo>
                  <a:pt x="80188" y="49823"/>
                </a:lnTo>
                <a:lnTo>
                  <a:pt x="80207" y="49767"/>
                </a:lnTo>
                <a:lnTo>
                  <a:pt x="80188" y="49692"/>
                </a:lnTo>
                <a:lnTo>
                  <a:pt x="80169" y="49599"/>
                </a:lnTo>
                <a:lnTo>
                  <a:pt x="80095" y="49357"/>
                </a:lnTo>
                <a:lnTo>
                  <a:pt x="79983" y="49096"/>
                </a:lnTo>
                <a:lnTo>
                  <a:pt x="79853" y="48873"/>
                </a:lnTo>
                <a:lnTo>
                  <a:pt x="79723" y="48687"/>
                </a:lnTo>
                <a:lnTo>
                  <a:pt x="79667" y="48631"/>
                </a:lnTo>
                <a:lnTo>
                  <a:pt x="79611" y="48594"/>
                </a:lnTo>
                <a:close/>
                <a:moveTo>
                  <a:pt x="38968" y="48687"/>
                </a:moveTo>
                <a:lnTo>
                  <a:pt x="38875" y="48724"/>
                </a:lnTo>
                <a:lnTo>
                  <a:pt x="38781" y="48817"/>
                </a:lnTo>
                <a:lnTo>
                  <a:pt x="38688" y="48947"/>
                </a:lnTo>
                <a:lnTo>
                  <a:pt x="38465" y="49301"/>
                </a:lnTo>
                <a:lnTo>
                  <a:pt x="38241" y="49674"/>
                </a:lnTo>
                <a:lnTo>
                  <a:pt x="38186" y="49823"/>
                </a:lnTo>
                <a:lnTo>
                  <a:pt x="38167" y="49897"/>
                </a:lnTo>
                <a:lnTo>
                  <a:pt x="38167" y="49953"/>
                </a:lnTo>
                <a:lnTo>
                  <a:pt x="38186" y="49990"/>
                </a:lnTo>
                <a:lnTo>
                  <a:pt x="38223" y="50027"/>
                </a:lnTo>
                <a:lnTo>
                  <a:pt x="38279" y="50009"/>
                </a:lnTo>
                <a:lnTo>
                  <a:pt x="38372" y="49971"/>
                </a:lnTo>
                <a:lnTo>
                  <a:pt x="38428" y="49953"/>
                </a:lnTo>
                <a:lnTo>
                  <a:pt x="38465" y="49897"/>
                </a:lnTo>
                <a:lnTo>
                  <a:pt x="38539" y="49785"/>
                </a:lnTo>
                <a:lnTo>
                  <a:pt x="38595" y="49636"/>
                </a:lnTo>
                <a:lnTo>
                  <a:pt x="38670" y="49469"/>
                </a:lnTo>
                <a:lnTo>
                  <a:pt x="38726" y="49301"/>
                </a:lnTo>
                <a:lnTo>
                  <a:pt x="38781" y="49171"/>
                </a:lnTo>
                <a:lnTo>
                  <a:pt x="38875" y="49059"/>
                </a:lnTo>
                <a:lnTo>
                  <a:pt x="38912" y="49022"/>
                </a:lnTo>
                <a:lnTo>
                  <a:pt x="38968" y="49003"/>
                </a:lnTo>
                <a:lnTo>
                  <a:pt x="39023" y="49003"/>
                </a:lnTo>
                <a:lnTo>
                  <a:pt x="39061" y="49022"/>
                </a:lnTo>
                <a:lnTo>
                  <a:pt x="39117" y="49059"/>
                </a:lnTo>
                <a:lnTo>
                  <a:pt x="39172" y="49115"/>
                </a:lnTo>
                <a:lnTo>
                  <a:pt x="39265" y="49264"/>
                </a:lnTo>
                <a:lnTo>
                  <a:pt x="39359" y="49432"/>
                </a:lnTo>
                <a:lnTo>
                  <a:pt x="39433" y="49599"/>
                </a:lnTo>
                <a:lnTo>
                  <a:pt x="39508" y="49748"/>
                </a:lnTo>
                <a:lnTo>
                  <a:pt x="39582" y="49841"/>
                </a:lnTo>
                <a:lnTo>
                  <a:pt x="39619" y="49860"/>
                </a:lnTo>
                <a:lnTo>
                  <a:pt x="39656" y="49860"/>
                </a:lnTo>
                <a:lnTo>
                  <a:pt x="39675" y="49823"/>
                </a:lnTo>
                <a:lnTo>
                  <a:pt x="39675" y="49804"/>
                </a:lnTo>
                <a:lnTo>
                  <a:pt x="39675" y="49692"/>
                </a:lnTo>
                <a:lnTo>
                  <a:pt x="39638" y="49581"/>
                </a:lnTo>
                <a:lnTo>
                  <a:pt x="39582" y="49432"/>
                </a:lnTo>
                <a:lnTo>
                  <a:pt x="39452" y="49171"/>
                </a:lnTo>
                <a:lnTo>
                  <a:pt x="39377" y="49022"/>
                </a:lnTo>
                <a:lnTo>
                  <a:pt x="39303" y="48873"/>
                </a:lnTo>
                <a:lnTo>
                  <a:pt x="39228" y="48780"/>
                </a:lnTo>
                <a:lnTo>
                  <a:pt x="39154" y="48705"/>
                </a:lnTo>
                <a:lnTo>
                  <a:pt x="39061" y="48687"/>
                </a:lnTo>
                <a:close/>
                <a:moveTo>
                  <a:pt x="61030" y="48743"/>
                </a:moveTo>
                <a:lnTo>
                  <a:pt x="60974" y="48780"/>
                </a:lnTo>
                <a:lnTo>
                  <a:pt x="60918" y="48836"/>
                </a:lnTo>
                <a:lnTo>
                  <a:pt x="60788" y="49003"/>
                </a:lnTo>
                <a:lnTo>
                  <a:pt x="60658" y="49208"/>
                </a:lnTo>
                <a:lnTo>
                  <a:pt x="60546" y="49450"/>
                </a:lnTo>
                <a:lnTo>
                  <a:pt x="60471" y="49655"/>
                </a:lnTo>
                <a:lnTo>
                  <a:pt x="60416" y="49841"/>
                </a:lnTo>
                <a:lnTo>
                  <a:pt x="60416" y="49916"/>
                </a:lnTo>
                <a:lnTo>
                  <a:pt x="60434" y="49971"/>
                </a:lnTo>
                <a:lnTo>
                  <a:pt x="60471" y="50027"/>
                </a:lnTo>
                <a:lnTo>
                  <a:pt x="60509" y="50046"/>
                </a:lnTo>
                <a:lnTo>
                  <a:pt x="60546" y="50027"/>
                </a:lnTo>
                <a:lnTo>
                  <a:pt x="60602" y="49990"/>
                </a:lnTo>
                <a:lnTo>
                  <a:pt x="60695" y="49878"/>
                </a:lnTo>
                <a:lnTo>
                  <a:pt x="60788" y="49711"/>
                </a:lnTo>
                <a:lnTo>
                  <a:pt x="60956" y="49320"/>
                </a:lnTo>
                <a:lnTo>
                  <a:pt x="61067" y="49059"/>
                </a:lnTo>
                <a:lnTo>
                  <a:pt x="61123" y="49134"/>
                </a:lnTo>
                <a:lnTo>
                  <a:pt x="61179" y="49245"/>
                </a:lnTo>
                <a:lnTo>
                  <a:pt x="61291" y="49525"/>
                </a:lnTo>
                <a:lnTo>
                  <a:pt x="61365" y="49636"/>
                </a:lnTo>
                <a:lnTo>
                  <a:pt x="61421" y="49729"/>
                </a:lnTo>
                <a:lnTo>
                  <a:pt x="61458" y="49767"/>
                </a:lnTo>
                <a:lnTo>
                  <a:pt x="61514" y="49767"/>
                </a:lnTo>
                <a:lnTo>
                  <a:pt x="61551" y="49748"/>
                </a:lnTo>
                <a:lnTo>
                  <a:pt x="61570" y="49692"/>
                </a:lnTo>
                <a:lnTo>
                  <a:pt x="61589" y="49636"/>
                </a:lnTo>
                <a:lnTo>
                  <a:pt x="61589" y="49581"/>
                </a:lnTo>
                <a:lnTo>
                  <a:pt x="61589" y="49506"/>
                </a:lnTo>
                <a:lnTo>
                  <a:pt x="61533" y="49357"/>
                </a:lnTo>
                <a:lnTo>
                  <a:pt x="61458" y="49208"/>
                </a:lnTo>
                <a:lnTo>
                  <a:pt x="61365" y="49059"/>
                </a:lnTo>
                <a:lnTo>
                  <a:pt x="61272" y="48929"/>
                </a:lnTo>
                <a:lnTo>
                  <a:pt x="61123" y="48761"/>
                </a:lnTo>
                <a:lnTo>
                  <a:pt x="61086" y="48743"/>
                </a:lnTo>
                <a:close/>
                <a:moveTo>
                  <a:pt x="57269" y="48705"/>
                </a:moveTo>
                <a:lnTo>
                  <a:pt x="57213" y="48761"/>
                </a:lnTo>
                <a:lnTo>
                  <a:pt x="57176" y="48836"/>
                </a:lnTo>
                <a:lnTo>
                  <a:pt x="57102" y="49003"/>
                </a:lnTo>
                <a:lnTo>
                  <a:pt x="57064" y="49134"/>
                </a:lnTo>
                <a:lnTo>
                  <a:pt x="56953" y="49320"/>
                </a:lnTo>
                <a:lnTo>
                  <a:pt x="56822" y="49543"/>
                </a:lnTo>
                <a:lnTo>
                  <a:pt x="56692" y="49785"/>
                </a:lnTo>
                <a:lnTo>
                  <a:pt x="56655" y="49878"/>
                </a:lnTo>
                <a:lnTo>
                  <a:pt x="56636" y="49953"/>
                </a:lnTo>
                <a:lnTo>
                  <a:pt x="56655" y="50046"/>
                </a:lnTo>
                <a:lnTo>
                  <a:pt x="56692" y="50083"/>
                </a:lnTo>
                <a:lnTo>
                  <a:pt x="56729" y="50102"/>
                </a:lnTo>
                <a:lnTo>
                  <a:pt x="56785" y="50083"/>
                </a:lnTo>
                <a:lnTo>
                  <a:pt x="56841" y="50027"/>
                </a:lnTo>
                <a:lnTo>
                  <a:pt x="56897" y="49971"/>
                </a:lnTo>
                <a:lnTo>
                  <a:pt x="57009" y="49785"/>
                </a:lnTo>
                <a:lnTo>
                  <a:pt x="57139" y="49581"/>
                </a:lnTo>
                <a:lnTo>
                  <a:pt x="57232" y="49376"/>
                </a:lnTo>
                <a:lnTo>
                  <a:pt x="57362" y="49096"/>
                </a:lnTo>
                <a:lnTo>
                  <a:pt x="57679" y="49525"/>
                </a:lnTo>
                <a:lnTo>
                  <a:pt x="57772" y="49655"/>
                </a:lnTo>
                <a:lnTo>
                  <a:pt x="57865" y="49748"/>
                </a:lnTo>
                <a:lnTo>
                  <a:pt x="57939" y="49785"/>
                </a:lnTo>
                <a:lnTo>
                  <a:pt x="57958" y="49785"/>
                </a:lnTo>
                <a:lnTo>
                  <a:pt x="57995" y="49748"/>
                </a:lnTo>
                <a:lnTo>
                  <a:pt x="58014" y="49711"/>
                </a:lnTo>
                <a:lnTo>
                  <a:pt x="58014" y="49655"/>
                </a:lnTo>
                <a:lnTo>
                  <a:pt x="57977" y="49543"/>
                </a:lnTo>
                <a:lnTo>
                  <a:pt x="57884" y="49394"/>
                </a:lnTo>
                <a:lnTo>
                  <a:pt x="57790" y="49227"/>
                </a:lnTo>
                <a:lnTo>
                  <a:pt x="57548" y="48929"/>
                </a:lnTo>
                <a:lnTo>
                  <a:pt x="57399" y="48743"/>
                </a:lnTo>
                <a:lnTo>
                  <a:pt x="57362" y="48724"/>
                </a:lnTo>
                <a:lnTo>
                  <a:pt x="57325" y="48705"/>
                </a:lnTo>
                <a:close/>
              </a:path>
            </a:pathLst>
          </a:custGeom>
          <a:solidFill>
            <a:srgbClr val="C9E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9"/>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9E4B4"/>
              </a:buClr>
              <a:buSzPts val="2400"/>
              <a:buNone/>
              <a:defRPr>
                <a:solidFill>
                  <a:srgbClr val="C9E4B4"/>
                </a:solidFill>
              </a:defRPr>
            </a:lvl1pPr>
            <a:lvl2pPr lvl="1" rtl="0">
              <a:spcBef>
                <a:spcPts val="0"/>
              </a:spcBef>
              <a:spcAft>
                <a:spcPts val="0"/>
              </a:spcAft>
              <a:buClr>
                <a:srgbClr val="C9E4B4"/>
              </a:buClr>
              <a:buSzPts val="2400"/>
              <a:buNone/>
              <a:defRPr>
                <a:solidFill>
                  <a:srgbClr val="C9E4B4"/>
                </a:solidFill>
              </a:defRPr>
            </a:lvl2pPr>
            <a:lvl3pPr lvl="2" rtl="0">
              <a:spcBef>
                <a:spcPts val="0"/>
              </a:spcBef>
              <a:spcAft>
                <a:spcPts val="0"/>
              </a:spcAft>
              <a:buClr>
                <a:srgbClr val="C9E4B4"/>
              </a:buClr>
              <a:buSzPts val="2400"/>
              <a:buNone/>
              <a:defRPr>
                <a:solidFill>
                  <a:srgbClr val="C9E4B4"/>
                </a:solidFill>
              </a:defRPr>
            </a:lvl3pPr>
            <a:lvl4pPr lvl="3" rtl="0">
              <a:spcBef>
                <a:spcPts val="0"/>
              </a:spcBef>
              <a:spcAft>
                <a:spcPts val="0"/>
              </a:spcAft>
              <a:buClr>
                <a:srgbClr val="C9E4B4"/>
              </a:buClr>
              <a:buSzPts val="2400"/>
              <a:buNone/>
              <a:defRPr>
                <a:solidFill>
                  <a:srgbClr val="C9E4B4"/>
                </a:solidFill>
              </a:defRPr>
            </a:lvl4pPr>
            <a:lvl5pPr lvl="4" rtl="0">
              <a:spcBef>
                <a:spcPts val="0"/>
              </a:spcBef>
              <a:spcAft>
                <a:spcPts val="0"/>
              </a:spcAft>
              <a:buClr>
                <a:srgbClr val="C9E4B4"/>
              </a:buClr>
              <a:buSzPts val="2400"/>
              <a:buNone/>
              <a:defRPr>
                <a:solidFill>
                  <a:srgbClr val="C9E4B4"/>
                </a:solidFill>
              </a:defRPr>
            </a:lvl5pPr>
            <a:lvl6pPr lvl="5" rtl="0">
              <a:spcBef>
                <a:spcPts val="0"/>
              </a:spcBef>
              <a:spcAft>
                <a:spcPts val="0"/>
              </a:spcAft>
              <a:buClr>
                <a:srgbClr val="C9E4B4"/>
              </a:buClr>
              <a:buSzPts val="2400"/>
              <a:buNone/>
              <a:defRPr>
                <a:solidFill>
                  <a:srgbClr val="C9E4B4"/>
                </a:solidFill>
              </a:defRPr>
            </a:lvl6pPr>
            <a:lvl7pPr lvl="6" rtl="0">
              <a:spcBef>
                <a:spcPts val="0"/>
              </a:spcBef>
              <a:spcAft>
                <a:spcPts val="0"/>
              </a:spcAft>
              <a:buClr>
                <a:srgbClr val="C9E4B4"/>
              </a:buClr>
              <a:buSzPts val="2400"/>
              <a:buNone/>
              <a:defRPr>
                <a:solidFill>
                  <a:srgbClr val="C9E4B4"/>
                </a:solidFill>
              </a:defRPr>
            </a:lvl7pPr>
            <a:lvl8pPr lvl="7" rtl="0">
              <a:spcBef>
                <a:spcPts val="0"/>
              </a:spcBef>
              <a:spcAft>
                <a:spcPts val="0"/>
              </a:spcAft>
              <a:buClr>
                <a:srgbClr val="C9E4B4"/>
              </a:buClr>
              <a:buSzPts val="2400"/>
              <a:buNone/>
              <a:defRPr>
                <a:solidFill>
                  <a:srgbClr val="C9E4B4"/>
                </a:solidFill>
              </a:defRPr>
            </a:lvl8pPr>
            <a:lvl9pPr lvl="8" rtl="0">
              <a:spcBef>
                <a:spcPts val="0"/>
              </a:spcBef>
              <a:spcAft>
                <a:spcPts val="0"/>
              </a:spcAft>
              <a:buClr>
                <a:srgbClr val="C9E4B4"/>
              </a:buClr>
              <a:buSzPts val="2400"/>
              <a:buNone/>
              <a:defRPr>
                <a:solidFill>
                  <a:srgbClr val="C9E4B4"/>
                </a:solidFill>
              </a:defRPr>
            </a:lvl9pPr>
          </a:lstStyle>
          <a:p/>
        </p:txBody>
      </p:sp>
      <p:sp>
        <p:nvSpPr>
          <p:cNvPr id="97" name="Google Shape;97;p19"/>
          <p:cNvSpPr txBox="1"/>
          <p:nvPr>
            <p:ph idx="1" type="body"/>
          </p:nvPr>
        </p:nvSpPr>
        <p:spPr>
          <a:xfrm>
            <a:off x="826025"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8" name="Google Shape;98;p19"/>
          <p:cNvSpPr txBox="1"/>
          <p:nvPr>
            <p:ph idx="2" type="body"/>
          </p:nvPr>
        </p:nvSpPr>
        <p:spPr>
          <a:xfrm>
            <a:off x="3342844"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99" name="Google Shape;99;p19"/>
          <p:cNvSpPr txBox="1"/>
          <p:nvPr>
            <p:ph idx="3" type="body"/>
          </p:nvPr>
        </p:nvSpPr>
        <p:spPr>
          <a:xfrm>
            <a:off x="5859662"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00" name="Google Shape;100;p19"/>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1" name="Shape 101"/>
        <p:cNvGrpSpPr/>
        <p:nvPr/>
      </p:nvGrpSpPr>
      <p:grpSpPr>
        <a:xfrm>
          <a:off x="0" y="0"/>
          <a:ext cx="0" cy="0"/>
          <a:chOff x="0" y="0"/>
          <a:chExt cx="0" cy="0"/>
        </a:xfrm>
      </p:grpSpPr>
      <p:sp>
        <p:nvSpPr>
          <p:cNvPr id="102" name="Google Shape;102;p20"/>
          <p:cNvSpPr/>
          <p:nvPr/>
        </p:nvSpPr>
        <p:spPr>
          <a:xfrm>
            <a:off x="144225" y="157125"/>
            <a:ext cx="8855455" cy="4829191"/>
          </a:xfrm>
          <a:custGeom>
            <a:rect b="b" l="l" r="r" t="t"/>
            <a:pathLst>
              <a:path extrusionOk="0" h="49842" w="91397">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FDD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0"/>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DDDAA"/>
              </a:buClr>
              <a:buSzPts val="2400"/>
              <a:buNone/>
              <a:defRPr>
                <a:solidFill>
                  <a:srgbClr val="FDDDAA"/>
                </a:solidFill>
              </a:defRPr>
            </a:lvl1pPr>
            <a:lvl2pPr lvl="1" rtl="0">
              <a:spcBef>
                <a:spcPts val="0"/>
              </a:spcBef>
              <a:spcAft>
                <a:spcPts val="0"/>
              </a:spcAft>
              <a:buClr>
                <a:srgbClr val="FDDDAA"/>
              </a:buClr>
              <a:buSzPts val="2400"/>
              <a:buNone/>
              <a:defRPr>
                <a:solidFill>
                  <a:srgbClr val="FDDDAA"/>
                </a:solidFill>
              </a:defRPr>
            </a:lvl2pPr>
            <a:lvl3pPr lvl="2" rtl="0">
              <a:spcBef>
                <a:spcPts val="0"/>
              </a:spcBef>
              <a:spcAft>
                <a:spcPts val="0"/>
              </a:spcAft>
              <a:buClr>
                <a:srgbClr val="FDDDAA"/>
              </a:buClr>
              <a:buSzPts val="2400"/>
              <a:buNone/>
              <a:defRPr>
                <a:solidFill>
                  <a:srgbClr val="FDDDAA"/>
                </a:solidFill>
              </a:defRPr>
            </a:lvl3pPr>
            <a:lvl4pPr lvl="3" rtl="0">
              <a:spcBef>
                <a:spcPts val="0"/>
              </a:spcBef>
              <a:spcAft>
                <a:spcPts val="0"/>
              </a:spcAft>
              <a:buClr>
                <a:srgbClr val="FDDDAA"/>
              </a:buClr>
              <a:buSzPts val="2400"/>
              <a:buNone/>
              <a:defRPr>
                <a:solidFill>
                  <a:srgbClr val="FDDDAA"/>
                </a:solidFill>
              </a:defRPr>
            </a:lvl4pPr>
            <a:lvl5pPr lvl="4" rtl="0">
              <a:spcBef>
                <a:spcPts val="0"/>
              </a:spcBef>
              <a:spcAft>
                <a:spcPts val="0"/>
              </a:spcAft>
              <a:buClr>
                <a:srgbClr val="FDDDAA"/>
              </a:buClr>
              <a:buSzPts val="2400"/>
              <a:buNone/>
              <a:defRPr>
                <a:solidFill>
                  <a:srgbClr val="FDDDAA"/>
                </a:solidFill>
              </a:defRPr>
            </a:lvl5pPr>
            <a:lvl6pPr lvl="5" rtl="0">
              <a:spcBef>
                <a:spcPts val="0"/>
              </a:spcBef>
              <a:spcAft>
                <a:spcPts val="0"/>
              </a:spcAft>
              <a:buClr>
                <a:srgbClr val="FDDDAA"/>
              </a:buClr>
              <a:buSzPts val="2400"/>
              <a:buNone/>
              <a:defRPr>
                <a:solidFill>
                  <a:srgbClr val="FDDDAA"/>
                </a:solidFill>
              </a:defRPr>
            </a:lvl6pPr>
            <a:lvl7pPr lvl="6" rtl="0">
              <a:spcBef>
                <a:spcPts val="0"/>
              </a:spcBef>
              <a:spcAft>
                <a:spcPts val="0"/>
              </a:spcAft>
              <a:buClr>
                <a:srgbClr val="FDDDAA"/>
              </a:buClr>
              <a:buSzPts val="2400"/>
              <a:buNone/>
              <a:defRPr>
                <a:solidFill>
                  <a:srgbClr val="FDDDAA"/>
                </a:solidFill>
              </a:defRPr>
            </a:lvl7pPr>
            <a:lvl8pPr lvl="7" rtl="0">
              <a:spcBef>
                <a:spcPts val="0"/>
              </a:spcBef>
              <a:spcAft>
                <a:spcPts val="0"/>
              </a:spcAft>
              <a:buClr>
                <a:srgbClr val="FDDDAA"/>
              </a:buClr>
              <a:buSzPts val="2400"/>
              <a:buNone/>
              <a:defRPr>
                <a:solidFill>
                  <a:srgbClr val="FDDDAA"/>
                </a:solidFill>
              </a:defRPr>
            </a:lvl8pPr>
            <a:lvl9pPr lvl="8" rtl="0">
              <a:spcBef>
                <a:spcPts val="0"/>
              </a:spcBef>
              <a:spcAft>
                <a:spcPts val="0"/>
              </a:spcAft>
              <a:buClr>
                <a:srgbClr val="FDDDAA"/>
              </a:buClr>
              <a:buSzPts val="2400"/>
              <a:buNone/>
              <a:defRPr>
                <a:solidFill>
                  <a:srgbClr val="FDDDAA"/>
                </a:solidFill>
              </a:defRPr>
            </a:lvl9pPr>
          </a:lstStyle>
          <a:p/>
        </p:txBody>
      </p:sp>
      <p:sp>
        <p:nvSpPr>
          <p:cNvPr id="104" name="Google Shape;104;p20"/>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5" name="Shape 105"/>
        <p:cNvGrpSpPr/>
        <p:nvPr/>
      </p:nvGrpSpPr>
      <p:grpSpPr>
        <a:xfrm>
          <a:off x="0" y="0"/>
          <a:ext cx="0" cy="0"/>
          <a:chOff x="0" y="0"/>
          <a:chExt cx="0" cy="0"/>
        </a:xfrm>
      </p:grpSpPr>
      <p:sp>
        <p:nvSpPr>
          <p:cNvPr id="106" name="Google Shape;106;p21"/>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07" name="Google Shape;107;p21"/>
          <p:cNvSpPr/>
          <p:nvPr/>
        </p:nvSpPr>
        <p:spPr>
          <a:xfrm>
            <a:off x="144225" y="157125"/>
            <a:ext cx="8855455" cy="4829191"/>
          </a:xfrm>
          <a:custGeom>
            <a:rect b="b" l="l" r="r" t="t"/>
            <a:pathLst>
              <a:path extrusionOk="0" h="49842" w="91397">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CDB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CB5"/>
              </a:solidFill>
            </a:endParaRPr>
          </a:p>
        </p:txBody>
      </p:sp>
      <p:sp>
        <p:nvSpPr>
          <p:cNvPr id="108" name="Google Shape;108;p21"/>
          <p:cNvSpPr txBox="1"/>
          <p:nvPr>
            <p:ph idx="1" type="body"/>
          </p:nvPr>
        </p:nvSpPr>
        <p:spPr>
          <a:xfrm>
            <a:off x="457200" y="41015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9" name="Shape 109"/>
        <p:cNvGrpSpPr/>
        <p:nvPr/>
      </p:nvGrpSpPr>
      <p:grpSpPr>
        <a:xfrm>
          <a:off x="0" y="0"/>
          <a:ext cx="0" cy="0"/>
          <a:chOff x="0" y="0"/>
          <a:chExt cx="0" cy="0"/>
        </a:xfrm>
      </p:grpSpPr>
      <p:sp>
        <p:nvSpPr>
          <p:cNvPr id="110" name="Google Shape;110;p22"/>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C3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2"/>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bg>
      <p:bgPr>
        <a:solidFill>
          <a:srgbClr val="C3CED9"/>
        </a:solidFill>
      </p:bgPr>
    </p:bg>
    <p:spTree>
      <p:nvGrpSpPr>
        <p:cNvPr id="112" name="Shape 112"/>
        <p:cNvGrpSpPr/>
        <p:nvPr/>
      </p:nvGrpSpPr>
      <p:grpSpPr>
        <a:xfrm>
          <a:off x="0" y="0"/>
          <a:ext cx="0" cy="0"/>
          <a:chOff x="0" y="0"/>
          <a:chExt cx="0" cy="0"/>
        </a:xfrm>
      </p:grpSpPr>
      <p:sp>
        <p:nvSpPr>
          <p:cNvPr id="113" name="Google Shape;113;p23"/>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114" name="Google Shape;114;p23"/>
          <p:cNvSpPr/>
          <p:nvPr/>
        </p:nvSpPr>
        <p:spPr>
          <a:xfrm>
            <a:off x="209475" y="134125"/>
            <a:ext cx="8724927" cy="4875183"/>
          </a:xfrm>
          <a:custGeom>
            <a:rect b="b" l="l" r="r" t="t"/>
            <a:pathLst>
              <a:path extrusionOk="0" h="51517" w="92198">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theme" Target="../theme/theme1.xml"/><Relationship Id="rId10" Type="http://schemas.openxmlformats.org/officeDocument/2006/relationships/slideLayout" Target="../slideLayouts/slideLayout2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1pPr>
            <a:lvl2pPr lvl="1"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2pPr>
            <a:lvl3pPr lvl="2"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3pPr>
            <a:lvl4pPr lvl="3"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4pPr>
            <a:lvl5pPr lvl="4"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5pPr>
            <a:lvl6pPr lvl="5"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6pPr>
            <a:lvl7pPr lvl="6"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7pPr>
            <a:lvl8pPr lvl="7"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8pPr>
            <a:lvl9pPr lvl="8"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9pPr>
          </a:lstStyle>
          <a:p/>
        </p:txBody>
      </p:sp>
      <p:sp>
        <p:nvSpPr>
          <p:cNvPr id="66" name="Google Shape;66;p13"/>
          <p:cNvSpPr txBox="1"/>
          <p:nvPr>
            <p:ph idx="1" type="body"/>
          </p:nvPr>
        </p:nvSpPr>
        <p:spPr>
          <a:xfrm>
            <a:off x="890300" y="1200149"/>
            <a:ext cx="7363500" cy="3021000"/>
          </a:xfrm>
          <a:prstGeom prst="rect">
            <a:avLst/>
          </a:prstGeom>
          <a:noFill/>
          <a:ln>
            <a:noFill/>
          </a:ln>
        </p:spPr>
        <p:txBody>
          <a:bodyPr anchorCtr="0" anchor="t" bIns="91425" lIns="91425" spcFirstLastPara="1" rIns="91425" wrap="square" tIns="91425">
            <a:noAutofit/>
          </a:bodyPr>
          <a:lstStyle>
            <a:lvl1pPr indent="-368300" lvl="0" marL="457200" rtl="0">
              <a:spcBef>
                <a:spcPts val="60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1pPr>
            <a:lvl2pPr indent="-368300" lvl="1" marL="9144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2pPr>
            <a:lvl3pPr indent="-368300" lvl="2" marL="13716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3pPr>
            <a:lvl4pPr indent="-368300" lvl="3" marL="18288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4pPr>
            <a:lvl5pPr indent="-368300" lvl="4" marL="22860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5pPr>
            <a:lvl6pPr indent="-368300" lvl="5" marL="27432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6pPr>
            <a:lvl7pPr indent="-368300" lvl="6" marL="32004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7pPr>
            <a:lvl8pPr indent="-368300" lvl="7" marL="36576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8pPr>
            <a:lvl9pPr indent="-368300" lvl="8" marL="41148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9pPr>
          </a:lstStyle>
          <a:p/>
        </p:txBody>
      </p:sp>
      <p:sp>
        <p:nvSpPr>
          <p:cNvPr id="67" name="Google Shape;67;p13"/>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lvl="0" rtl="0" algn="ctr">
              <a:buNone/>
              <a:defRPr sz="1200">
                <a:solidFill>
                  <a:srgbClr val="7C7F91"/>
                </a:solidFill>
                <a:latin typeface="Muli Light"/>
                <a:ea typeface="Muli Light"/>
                <a:cs typeface="Muli Light"/>
                <a:sym typeface="Muli Light"/>
              </a:defRPr>
            </a:lvl1pPr>
            <a:lvl2pPr lvl="1" rtl="0" algn="ctr">
              <a:buNone/>
              <a:defRPr sz="1200">
                <a:solidFill>
                  <a:srgbClr val="7C7F91"/>
                </a:solidFill>
                <a:latin typeface="Muli Light"/>
                <a:ea typeface="Muli Light"/>
                <a:cs typeface="Muli Light"/>
                <a:sym typeface="Muli Light"/>
              </a:defRPr>
            </a:lvl2pPr>
            <a:lvl3pPr lvl="2" rtl="0" algn="ctr">
              <a:buNone/>
              <a:defRPr sz="1200">
                <a:solidFill>
                  <a:srgbClr val="7C7F91"/>
                </a:solidFill>
                <a:latin typeface="Muli Light"/>
                <a:ea typeface="Muli Light"/>
                <a:cs typeface="Muli Light"/>
                <a:sym typeface="Muli Light"/>
              </a:defRPr>
            </a:lvl3pPr>
            <a:lvl4pPr lvl="3" rtl="0" algn="ctr">
              <a:buNone/>
              <a:defRPr sz="1200">
                <a:solidFill>
                  <a:srgbClr val="7C7F91"/>
                </a:solidFill>
                <a:latin typeface="Muli Light"/>
                <a:ea typeface="Muli Light"/>
                <a:cs typeface="Muli Light"/>
                <a:sym typeface="Muli Light"/>
              </a:defRPr>
            </a:lvl4pPr>
            <a:lvl5pPr lvl="4" rtl="0" algn="ctr">
              <a:buNone/>
              <a:defRPr sz="1200">
                <a:solidFill>
                  <a:srgbClr val="7C7F91"/>
                </a:solidFill>
                <a:latin typeface="Muli Light"/>
                <a:ea typeface="Muli Light"/>
                <a:cs typeface="Muli Light"/>
                <a:sym typeface="Muli Light"/>
              </a:defRPr>
            </a:lvl5pPr>
            <a:lvl6pPr lvl="5" rtl="0" algn="ctr">
              <a:buNone/>
              <a:defRPr sz="1200">
                <a:solidFill>
                  <a:srgbClr val="7C7F91"/>
                </a:solidFill>
                <a:latin typeface="Muli Light"/>
                <a:ea typeface="Muli Light"/>
                <a:cs typeface="Muli Light"/>
                <a:sym typeface="Muli Light"/>
              </a:defRPr>
            </a:lvl6pPr>
            <a:lvl7pPr lvl="6" rtl="0" algn="ctr">
              <a:buNone/>
              <a:defRPr sz="1200">
                <a:solidFill>
                  <a:srgbClr val="7C7F91"/>
                </a:solidFill>
                <a:latin typeface="Muli Light"/>
                <a:ea typeface="Muli Light"/>
                <a:cs typeface="Muli Light"/>
                <a:sym typeface="Muli Light"/>
              </a:defRPr>
            </a:lvl7pPr>
            <a:lvl8pPr lvl="7" rtl="0" algn="ctr">
              <a:buNone/>
              <a:defRPr sz="1200">
                <a:solidFill>
                  <a:srgbClr val="7C7F91"/>
                </a:solidFill>
                <a:latin typeface="Muli Light"/>
                <a:ea typeface="Muli Light"/>
                <a:cs typeface="Muli Light"/>
                <a:sym typeface="Muli Light"/>
              </a:defRPr>
            </a:lvl8pPr>
            <a:lvl9pPr lvl="8" rtl="0" algn="ctr">
              <a:buNone/>
              <a:defRPr sz="1200">
                <a:solidFill>
                  <a:srgbClr val="7C7F91"/>
                </a:solidFill>
                <a:latin typeface="Muli Light"/>
                <a:ea typeface="Muli Light"/>
                <a:cs typeface="Muli Light"/>
                <a:sym typeface="Muli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10.jpg"/><Relationship Id="rId5" Type="http://schemas.openxmlformats.org/officeDocument/2006/relationships/image" Target="../media/image1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2.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hyperlink" Target="https://docs.google.com/presentation/d/1txrq4BSpInx151TaFFve2YRhQy-XJBNoTxN5wzxJn6k/edit#slide=id.g6327d9d9e9_1_22"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5.xml"/><Relationship Id="rId3" Type="http://schemas.openxmlformats.org/officeDocument/2006/relationships/image" Target="../media/image13.png"/><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xml"/><Relationship Id="rId3" Type="http://schemas.openxmlformats.org/officeDocument/2006/relationships/image" Target="../media/image2.jpg"/><Relationship Id="rId4" Type="http://schemas.openxmlformats.org/officeDocument/2006/relationships/image" Target="../media/image5.jpg"/><Relationship Id="rId5" Type="http://schemas.openxmlformats.org/officeDocument/2006/relationships/image" Target="../media/image4.png"/><Relationship Id="rId6" Type="http://schemas.openxmlformats.org/officeDocument/2006/relationships/image" Target="../media/image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0.xml"/><Relationship Id="rId3" Type="http://schemas.openxmlformats.org/officeDocument/2006/relationships/image" Target="../media/image8.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 Id="rId3" Type="http://schemas.openxmlformats.org/officeDocument/2006/relationships/hyperlink" Target="https://drive.google.com/open?id=182w7x3mUROEAe-HMSm_3G4l4eeWR_3_3" TargetMode="External"/><Relationship Id="rId4" Type="http://schemas.openxmlformats.org/officeDocument/2006/relationships/hyperlink" Target="https://drive.google.com/open?id=1W-UDR7_d2BbDfD_iywc84jf3ylFmaoNP" TargetMode="External"/><Relationship Id="rId11" Type="http://schemas.openxmlformats.org/officeDocument/2006/relationships/hyperlink" Target="https://docs.google.com/document/d/1Ld2bcTj-2PxUkrcpUUSWGJr-88SctDtFlX4yZghxDng/edit?usp=sharing" TargetMode="External"/><Relationship Id="rId10" Type="http://schemas.openxmlformats.org/officeDocument/2006/relationships/hyperlink" Target="https://docs.google.com/document/d/1xPguopzuD-fKcqHwZ_qDR7kO9xGJmWVnuDH0ugfuj4Y/edit?usp=sharing" TargetMode="External"/><Relationship Id="rId9" Type="http://schemas.openxmlformats.org/officeDocument/2006/relationships/hyperlink" Target="https://drive.google.com/open?id=17N-SwzjqpQCodDfwPh-MCYRoM1mIQaYA" TargetMode="External"/><Relationship Id="rId5" Type="http://schemas.openxmlformats.org/officeDocument/2006/relationships/hyperlink" Target="https://docs.google.com/document/d/1ymGwwZPYEQR8rgnFLA4S_QD6K2qo2ZF6wetDbA2YaQI/edit?usp=sharing" TargetMode="External"/><Relationship Id="rId6" Type="http://schemas.openxmlformats.org/officeDocument/2006/relationships/hyperlink" Target="https://drive.google.com/open?id=1ZBvzITWi3CSml6KSpayMLq1ateiIlvq_" TargetMode="External"/><Relationship Id="rId7" Type="http://schemas.openxmlformats.org/officeDocument/2006/relationships/hyperlink" Target="https://docs.google.com/document/d/1yIrb2ZOnH2DMeuR99PP-d_fkNEG7V_G9MmwduBGdAlo/edit?usp=sharing" TargetMode="External"/><Relationship Id="rId8" Type="http://schemas.openxmlformats.org/officeDocument/2006/relationships/hyperlink" Target="https://drive.google.com/open?id=1ieqYEblVbgpds1CwabNFeGRDIVfZOiqq"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6A5AF"/>
        </a:solidFill>
      </p:bgPr>
    </p:bg>
    <p:spTree>
      <p:nvGrpSpPr>
        <p:cNvPr id="118" name="Shape 118"/>
        <p:cNvGrpSpPr/>
        <p:nvPr/>
      </p:nvGrpSpPr>
      <p:grpSpPr>
        <a:xfrm>
          <a:off x="0" y="0"/>
          <a:ext cx="0" cy="0"/>
          <a:chOff x="0" y="0"/>
          <a:chExt cx="0" cy="0"/>
        </a:xfrm>
      </p:grpSpPr>
      <p:sp>
        <p:nvSpPr>
          <p:cNvPr id="119" name="Google Shape;119;p24"/>
          <p:cNvSpPr txBox="1"/>
          <p:nvPr>
            <p:ph type="ctrTitle"/>
          </p:nvPr>
        </p:nvSpPr>
        <p:spPr>
          <a:xfrm>
            <a:off x="1784425" y="1734300"/>
            <a:ext cx="5761800" cy="16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Assignment #2: </a:t>
            </a:r>
            <a:endParaRPr>
              <a:solidFill>
                <a:srgbClr val="FFFFFF"/>
              </a:solidFill>
            </a:endParaRPr>
          </a:p>
          <a:p>
            <a:pPr indent="0" lvl="0" marL="0" rtl="0" algn="l">
              <a:spcBef>
                <a:spcPts val="0"/>
              </a:spcBef>
              <a:spcAft>
                <a:spcPts val="0"/>
              </a:spcAft>
              <a:buNone/>
            </a:pPr>
            <a:r>
              <a:rPr lang="en">
                <a:solidFill>
                  <a:srgbClr val="FFFFFF"/>
                </a:solidFill>
              </a:rPr>
              <a:t>POVs &amp; Experience Prototypes</a:t>
            </a:r>
            <a:endParaRPr>
              <a:solidFill>
                <a:srgbClr val="FFFFFF"/>
              </a:solidFill>
            </a:endParaRPr>
          </a:p>
        </p:txBody>
      </p:sp>
      <p:sp>
        <p:nvSpPr>
          <p:cNvPr id="120" name="Google Shape;120;p24"/>
          <p:cNvSpPr txBox="1"/>
          <p:nvPr>
            <p:ph idx="4294967295" type="subTitle"/>
          </p:nvPr>
        </p:nvSpPr>
        <p:spPr>
          <a:xfrm>
            <a:off x="-107800" y="4143200"/>
            <a:ext cx="8865900" cy="7497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b="1" lang="en">
                <a:solidFill>
                  <a:srgbClr val="FFFFFF"/>
                </a:solidFill>
                <a:latin typeface="Avenir"/>
                <a:ea typeface="Avenir"/>
                <a:cs typeface="Avenir"/>
                <a:sym typeface="Avenir"/>
              </a:rPr>
              <a:t>Team Uno: </a:t>
            </a:r>
            <a:r>
              <a:rPr lang="en">
                <a:solidFill>
                  <a:srgbClr val="FFFFFF"/>
                </a:solidFill>
                <a:latin typeface="Avenir"/>
                <a:ea typeface="Avenir"/>
                <a:cs typeface="Avenir"/>
                <a:sym typeface="Avenir"/>
              </a:rPr>
              <a:t>Lucy Zhu, Zheng Lian, Xiaohai Liu, Cathy Wang</a:t>
            </a:r>
            <a:endParaRPr>
              <a:solidFill>
                <a:srgbClr val="FFFFFF"/>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3"/>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Muli"/>
                <a:ea typeface="Muli"/>
                <a:cs typeface="Muli"/>
                <a:sym typeface="Muli"/>
              </a:rPr>
              <a:t>So, with that in mind...</a:t>
            </a:r>
            <a:endParaRPr b="1">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4"/>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Additional Needfinding</a:t>
            </a:r>
            <a:r>
              <a:rPr lang="en">
                <a:solidFill>
                  <a:srgbClr val="F1C232"/>
                </a:solidFill>
              </a:rPr>
              <a:t> </a:t>
            </a:r>
            <a:endParaRPr>
              <a:solidFill>
                <a:srgbClr val="F1C23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5"/>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Meet our interviewees</a:t>
            </a:r>
            <a:endParaRPr/>
          </a:p>
        </p:txBody>
      </p:sp>
      <p:sp>
        <p:nvSpPr>
          <p:cNvPr id="189" name="Google Shape;189;p35"/>
          <p:cNvSpPr txBox="1"/>
          <p:nvPr>
            <p:ph idx="1" type="body"/>
          </p:nvPr>
        </p:nvSpPr>
        <p:spPr>
          <a:xfrm>
            <a:off x="826025"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Stacey</a:t>
            </a:r>
            <a:endParaRPr b="1">
              <a:latin typeface="Muli"/>
              <a:ea typeface="Muli"/>
              <a:cs typeface="Muli"/>
              <a:sym typeface="Muli"/>
            </a:endParaRPr>
          </a:p>
          <a:p>
            <a:pPr indent="0" lvl="0" marL="0" rtl="0" algn="ctr">
              <a:spcBef>
                <a:spcPts val="600"/>
              </a:spcBef>
              <a:spcAft>
                <a:spcPts val="0"/>
              </a:spcAft>
              <a:buNone/>
            </a:pPr>
            <a:r>
              <a:rPr b="1" lang="en" sz="1100"/>
              <a:t>30s</a:t>
            </a:r>
            <a:endParaRPr b="1" sz="1100"/>
          </a:p>
          <a:p>
            <a:pPr indent="0" lvl="0" marL="0" rtl="0" algn="ctr">
              <a:spcBef>
                <a:spcPts val="600"/>
              </a:spcBef>
              <a:spcAft>
                <a:spcPts val="0"/>
              </a:spcAft>
              <a:buNone/>
            </a:pPr>
            <a:r>
              <a:rPr b="1" lang="en" sz="1100"/>
              <a:t>Software Engineer</a:t>
            </a:r>
            <a:endParaRPr b="1" sz="1100"/>
          </a:p>
          <a:p>
            <a:pPr indent="0" lvl="0" marL="0" rtl="0" algn="ctr">
              <a:spcBef>
                <a:spcPts val="600"/>
              </a:spcBef>
              <a:spcAft>
                <a:spcPts val="0"/>
              </a:spcAft>
              <a:buNone/>
            </a:pPr>
            <a:r>
              <a:rPr b="1" lang="en" sz="1100"/>
              <a:t>@Bay Area</a:t>
            </a:r>
            <a:endParaRPr b="1" sz="1100">
              <a:latin typeface="Muli"/>
              <a:ea typeface="Muli"/>
              <a:cs typeface="Muli"/>
              <a:sym typeface="Muli"/>
            </a:endParaRPr>
          </a:p>
        </p:txBody>
      </p:sp>
      <p:sp>
        <p:nvSpPr>
          <p:cNvPr id="190" name="Google Shape;190;p35"/>
          <p:cNvSpPr txBox="1"/>
          <p:nvPr>
            <p:ph idx="2" type="body"/>
          </p:nvPr>
        </p:nvSpPr>
        <p:spPr>
          <a:xfrm>
            <a:off x="3342844"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Kay</a:t>
            </a:r>
            <a:endParaRPr b="1">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b="1" lang="en" sz="1100"/>
              <a:t>29</a:t>
            </a:r>
            <a:endParaRPr b="1" sz="1100"/>
          </a:p>
          <a:p>
            <a:pPr indent="0" lvl="0" marL="0" rtl="0" algn="ctr">
              <a:spcBef>
                <a:spcPts val="600"/>
              </a:spcBef>
              <a:spcAft>
                <a:spcPts val="0"/>
              </a:spcAft>
              <a:buNone/>
            </a:pPr>
            <a:r>
              <a:rPr b="1" lang="en" sz="1100"/>
              <a:t>Evening and Student Supervisor</a:t>
            </a:r>
            <a:endParaRPr b="1" sz="1100"/>
          </a:p>
          <a:p>
            <a:pPr indent="0" lvl="0" marL="0" rtl="0" algn="ctr">
              <a:spcBef>
                <a:spcPts val="600"/>
              </a:spcBef>
              <a:spcAft>
                <a:spcPts val="0"/>
              </a:spcAft>
              <a:buClr>
                <a:schemeClr val="dk1"/>
              </a:buClr>
              <a:buSzPts val="1100"/>
              <a:buFont typeface="Arial"/>
              <a:buNone/>
            </a:pPr>
            <a:r>
              <a:rPr b="1" lang="en" sz="1100"/>
              <a:t>@ Bowes Art and Architecture Library</a:t>
            </a:r>
            <a:endParaRPr b="1">
              <a:latin typeface="Muli"/>
              <a:ea typeface="Muli"/>
              <a:cs typeface="Muli"/>
              <a:sym typeface="Muli"/>
            </a:endParaRPr>
          </a:p>
          <a:p>
            <a:pPr indent="0" lvl="0" marL="0" rtl="0" algn="ctr">
              <a:spcBef>
                <a:spcPts val="600"/>
              </a:spcBef>
              <a:spcAft>
                <a:spcPts val="0"/>
              </a:spcAft>
              <a:buNone/>
            </a:pPr>
            <a:r>
              <a:t/>
            </a:r>
            <a:endParaRPr b="1">
              <a:latin typeface="Muli"/>
              <a:ea typeface="Muli"/>
              <a:cs typeface="Muli"/>
              <a:sym typeface="Muli"/>
            </a:endParaRPr>
          </a:p>
        </p:txBody>
      </p:sp>
      <p:sp>
        <p:nvSpPr>
          <p:cNvPr id="191" name="Google Shape;191;p35"/>
          <p:cNvSpPr txBox="1"/>
          <p:nvPr>
            <p:ph idx="3" type="body"/>
          </p:nvPr>
        </p:nvSpPr>
        <p:spPr>
          <a:xfrm>
            <a:off x="5859662"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Rob</a:t>
            </a:r>
            <a:endParaRPr b="1">
              <a:latin typeface="Muli"/>
              <a:ea typeface="Muli"/>
              <a:cs typeface="Muli"/>
              <a:sym typeface="Muli"/>
            </a:endParaRPr>
          </a:p>
          <a:p>
            <a:pPr indent="0" lvl="0" marL="0" rtl="0" algn="ctr">
              <a:spcBef>
                <a:spcPts val="600"/>
              </a:spcBef>
              <a:spcAft>
                <a:spcPts val="0"/>
              </a:spcAft>
              <a:buClr>
                <a:schemeClr val="dk1"/>
              </a:buClr>
              <a:buSzPts val="1100"/>
              <a:buFont typeface="Arial"/>
              <a:buNone/>
            </a:pPr>
            <a:r>
              <a:rPr b="1" lang="en" sz="1100"/>
              <a:t>56</a:t>
            </a:r>
            <a:endParaRPr b="1" sz="1100"/>
          </a:p>
          <a:p>
            <a:pPr indent="0" lvl="0" marL="0" rtl="0" algn="ctr">
              <a:spcBef>
                <a:spcPts val="600"/>
              </a:spcBef>
              <a:spcAft>
                <a:spcPts val="0"/>
              </a:spcAft>
              <a:buNone/>
            </a:pPr>
            <a:r>
              <a:rPr b="1" lang="en" sz="1100"/>
              <a:t>CEO and Co-Founder </a:t>
            </a:r>
            <a:endParaRPr b="1" sz="1100"/>
          </a:p>
          <a:p>
            <a:pPr indent="0" lvl="0" marL="0" rtl="0" algn="ctr">
              <a:spcBef>
                <a:spcPts val="600"/>
              </a:spcBef>
              <a:spcAft>
                <a:spcPts val="0"/>
              </a:spcAft>
              <a:buClr>
                <a:schemeClr val="dk1"/>
              </a:buClr>
              <a:buSzPts val="1100"/>
              <a:buFont typeface="Arial"/>
              <a:buNone/>
            </a:pPr>
            <a:r>
              <a:rPr b="1" lang="en" sz="1100"/>
              <a:t>@MyData.Health</a:t>
            </a:r>
            <a:endParaRPr b="1">
              <a:latin typeface="Muli"/>
              <a:ea typeface="Muli"/>
              <a:cs typeface="Muli"/>
              <a:sym typeface="Muli"/>
            </a:endParaRPr>
          </a:p>
        </p:txBody>
      </p:sp>
      <p:pic>
        <p:nvPicPr>
          <p:cNvPr id="192" name="Google Shape;192;p35"/>
          <p:cNvPicPr preferRelativeResize="0"/>
          <p:nvPr/>
        </p:nvPicPr>
        <p:blipFill rotWithShape="1">
          <a:blip r:embed="rId3">
            <a:alphaModFix/>
          </a:blip>
          <a:srcRect b="5853" l="0" r="39617" t="13631"/>
          <a:stretch/>
        </p:blipFill>
        <p:spPr>
          <a:xfrm>
            <a:off x="1320725" y="1298850"/>
            <a:ext cx="1404600" cy="1404600"/>
          </a:xfrm>
          <a:prstGeom prst="ellipse">
            <a:avLst/>
          </a:prstGeom>
          <a:noFill/>
          <a:ln>
            <a:noFill/>
          </a:ln>
        </p:spPr>
      </p:pic>
      <p:pic>
        <p:nvPicPr>
          <p:cNvPr id="193" name="Google Shape;193;p35"/>
          <p:cNvPicPr preferRelativeResize="0"/>
          <p:nvPr/>
        </p:nvPicPr>
        <p:blipFill rotWithShape="1">
          <a:blip r:embed="rId4">
            <a:alphaModFix/>
          </a:blip>
          <a:srcRect b="25200" l="41657" r="13115" t="14496"/>
          <a:stretch/>
        </p:blipFill>
        <p:spPr>
          <a:xfrm>
            <a:off x="3837538" y="1298850"/>
            <a:ext cx="1404600" cy="1404600"/>
          </a:xfrm>
          <a:prstGeom prst="ellipse">
            <a:avLst/>
          </a:prstGeom>
          <a:noFill/>
          <a:ln>
            <a:noFill/>
          </a:ln>
        </p:spPr>
      </p:pic>
      <p:pic>
        <p:nvPicPr>
          <p:cNvPr id="194" name="Google Shape;194;p35"/>
          <p:cNvPicPr preferRelativeResize="0"/>
          <p:nvPr/>
        </p:nvPicPr>
        <p:blipFill rotWithShape="1">
          <a:blip r:embed="rId5">
            <a:alphaModFix/>
          </a:blip>
          <a:srcRect b="26808" l="0" r="56394" t="15052"/>
          <a:stretch/>
        </p:blipFill>
        <p:spPr>
          <a:xfrm>
            <a:off x="6354363" y="1298850"/>
            <a:ext cx="1404600" cy="1404600"/>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6"/>
          <p:cNvSpPr txBox="1"/>
          <p:nvPr>
            <p:ph idx="1" type="body"/>
          </p:nvPr>
        </p:nvSpPr>
        <p:spPr>
          <a:xfrm>
            <a:off x="457200" y="441834"/>
            <a:ext cx="8229600" cy="519600"/>
          </a:xfrm>
          <a:prstGeom prst="rect">
            <a:avLst/>
          </a:prstGeom>
        </p:spPr>
        <p:txBody>
          <a:bodyPr anchorCtr="0" anchor="t" bIns="91425" lIns="91425" spcFirstLastPara="1" rIns="91425" wrap="square" tIns="91425">
            <a:noAutofit/>
          </a:bodyPr>
          <a:lstStyle/>
          <a:p>
            <a:pPr indent="0" lvl="0" marL="0" rtl="0" algn="l">
              <a:spcBef>
                <a:spcPts val="360"/>
              </a:spcBef>
              <a:spcAft>
                <a:spcPts val="0"/>
              </a:spcAft>
              <a:buNone/>
            </a:pPr>
            <a:r>
              <a:rPr b="1" lang="en" sz="3000">
                <a:latin typeface="Muli"/>
                <a:ea typeface="Muli"/>
                <a:cs typeface="Muli"/>
                <a:sym typeface="Muli"/>
              </a:rPr>
              <a:t>We learned...</a:t>
            </a:r>
            <a:endParaRPr b="1" sz="3000">
              <a:latin typeface="Muli"/>
              <a:ea typeface="Muli"/>
              <a:cs typeface="Muli"/>
              <a:sym typeface="Muli"/>
            </a:endParaRPr>
          </a:p>
        </p:txBody>
      </p:sp>
      <p:grpSp>
        <p:nvGrpSpPr>
          <p:cNvPr id="200" name="Google Shape;200;p36"/>
          <p:cNvGrpSpPr/>
          <p:nvPr/>
        </p:nvGrpSpPr>
        <p:grpSpPr>
          <a:xfrm>
            <a:off x="1657737" y="573608"/>
            <a:ext cx="6705176" cy="1846010"/>
            <a:chOff x="412801" y="590350"/>
            <a:chExt cx="5731900" cy="2240575"/>
          </a:xfrm>
        </p:grpSpPr>
        <p:pic>
          <p:nvPicPr>
            <p:cNvPr id="201" name="Google Shape;201;p36"/>
            <p:cNvPicPr preferRelativeResize="0"/>
            <p:nvPr/>
          </p:nvPicPr>
          <p:blipFill rotWithShape="1">
            <a:blip r:embed="rId3">
              <a:alphaModFix/>
            </a:blip>
            <a:srcRect b="32543" l="0" r="15461" t="36655"/>
            <a:stretch/>
          </p:blipFill>
          <p:spPr>
            <a:xfrm flipH="1">
              <a:off x="412801" y="590350"/>
              <a:ext cx="5731900" cy="2240575"/>
            </a:xfrm>
            <a:prstGeom prst="rect">
              <a:avLst/>
            </a:prstGeom>
            <a:noFill/>
            <a:ln>
              <a:noFill/>
            </a:ln>
          </p:spPr>
        </p:pic>
        <p:sp>
          <p:nvSpPr>
            <p:cNvPr id="202" name="Google Shape;202;p36"/>
            <p:cNvSpPr txBox="1"/>
            <p:nvPr/>
          </p:nvSpPr>
          <p:spPr>
            <a:xfrm>
              <a:off x="1181425" y="1242338"/>
              <a:ext cx="4017900" cy="936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FFFFFF"/>
                  </a:solidFill>
                  <a:latin typeface="Muli"/>
                  <a:ea typeface="Muli"/>
                  <a:cs typeface="Muli"/>
                  <a:sym typeface="Muli"/>
                </a:rPr>
                <a:t>Work experience is crucial but professional training matters for promotion</a:t>
              </a:r>
              <a:endParaRPr sz="1800">
                <a:solidFill>
                  <a:srgbClr val="FFFFFF"/>
                </a:solidFill>
                <a:latin typeface="Muli Light"/>
                <a:ea typeface="Muli Light"/>
                <a:cs typeface="Muli Light"/>
                <a:sym typeface="Muli Light"/>
              </a:endParaRPr>
            </a:p>
          </p:txBody>
        </p:sp>
      </p:grpSp>
      <p:grpSp>
        <p:nvGrpSpPr>
          <p:cNvPr id="203" name="Google Shape;203;p36"/>
          <p:cNvGrpSpPr/>
          <p:nvPr/>
        </p:nvGrpSpPr>
        <p:grpSpPr>
          <a:xfrm>
            <a:off x="4263975" y="1550850"/>
            <a:ext cx="4847275" cy="2240575"/>
            <a:chOff x="352050" y="590350"/>
            <a:chExt cx="4847275" cy="2240575"/>
          </a:xfrm>
        </p:grpSpPr>
        <p:pic>
          <p:nvPicPr>
            <p:cNvPr id="204" name="Google Shape;204;p36"/>
            <p:cNvPicPr preferRelativeResize="0"/>
            <p:nvPr/>
          </p:nvPicPr>
          <p:blipFill rotWithShape="1">
            <a:blip r:embed="rId3">
              <a:alphaModFix/>
            </a:blip>
            <a:srcRect b="32543" l="0" r="15461" t="36655"/>
            <a:stretch/>
          </p:blipFill>
          <p:spPr>
            <a:xfrm flipH="1">
              <a:off x="352050" y="590350"/>
              <a:ext cx="4763950" cy="2240575"/>
            </a:xfrm>
            <a:prstGeom prst="rect">
              <a:avLst/>
            </a:prstGeom>
            <a:noFill/>
            <a:ln>
              <a:noFill/>
            </a:ln>
          </p:spPr>
        </p:pic>
        <p:sp>
          <p:nvSpPr>
            <p:cNvPr id="205" name="Google Shape;205;p36"/>
            <p:cNvSpPr txBox="1"/>
            <p:nvPr/>
          </p:nvSpPr>
          <p:spPr>
            <a:xfrm>
              <a:off x="1181425" y="1242338"/>
              <a:ext cx="4017900" cy="936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rgbClr val="FFFFFF"/>
                  </a:solidFill>
                  <a:latin typeface="Muli"/>
                  <a:ea typeface="Muli"/>
                  <a:cs typeface="Muli"/>
                  <a:sym typeface="Muli"/>
                </a:rPr>
                <a:t>Celebrities and </a:t>
              </a:r>
              <a:endParaRPr sz="3000">
                <a:solidFill>
                  <a:srgbClr val="FFFFFF"/>
                </a:solidFill>
                <a:latin typeface="Muli"/>
                <a:ea typeface="Muli"/>
                <a:cs typeface="Muli"/>
                <a:sym typeface="Muli"/>
              </a:endParaRPr>
            </a:p>
            <a:p>
              <a:pPr indent="0" lvl="0" marL="0" rtl="0" algn="l">
                <a:lnSpc>
                  <a:spcPct val="100000"/>
                </a:lnSpc>
                <a:spcBef>
                  <a:spcPts val="0"/>
                </a:spcBef>
                <a:spcAft>
                  <a:spcPts val="0"/>
                </a:spcAft>
                <a:buNone/>
              </a:pPr>
              <a:r>
                <a:rPr lang="en" sz="3000">
                  <a:solidFill>
                    <a:srgbClr val="FFFFFF"/>
                  </a:solidFill>
                  <a:latin typeface="Muli"/>
                  <a:ea typeface="Muli"/>
                  <a:cs typeface="Muli"/>
                  <a:sym typeface="Muli"/>
                </a:rPr>
                <a:t>key influencers</a:t>
              </a:r>
              <a:endParaRPr sz="3000">
                <a:solidFill>
                  <a:srgbClr val="FFFFFF"/>
                </a:solidFill>
                <a:latin typeface="Muli Light"/>
                <a:ea typeface="Muli Light"/>
                <a:cs typeface="Muli Light"/>
                <a:sym typeface="Muli Light"/>
              </a:endParaRPr>
            </a:p>
          </p:txBody>
        </p:sp>
      </p:grpSp>
      <p:grpSp>
        <p:nvGrpSpPr>
          <p:cNvPr id="206" name="Google Shape;206;p36"/>
          <p:cNvGrpSpPr/>
          <p:nvPr/>
        </p:nvGrpSpPr>
        <p:grpSpPr>
          <a:xfrm>
            <a:off x="1284968" y="2873818"/>
            <a:ext cx="4524931" cy="2012052"/>
            <a:chOff x="275850" y="590350"/>
            <a:chExt cx="4847275" cy="2111725"/>
          </a:xfrm>
        </p:grpSpPr>
        <p:pic>
          <p:nvPicPr>
            <p:cNvPr id="207" name="Google Shape;207;p36"/>
            <p:cNvPicPr preferRelativeResize="0"/>
            <p:nvPr/>
          </p:nvPicPr>
          <p:blipFill rotWithShape="1">
            <a:blip r:embed="rId3">
              <a:alphaModFix/>
            </a:blip>
            <a:srcRect b="32543" l="0" r="15461" t="36655"/>
            <a:stretch/>
          </p:blipFill>
          <p:spPr>
            <a:xfrm flipH="1">
              <a:off x="275850" y="590350"/>
              <a:ext cx="4847275" cy="2111725"/>
            </a:xfrm>
            <a:prstGeom prst="rect">
              <a:avLst/>
            </a:prstGeom>
            <a:noFill/>
            <a:ln>
              <a:noFill/>
            </a:ln>
          </p:spPr>
        </p:pic>
        <p:sp>
          <p:nvSpPr>
            <p:cNvPr id="208" name="Google Shape;208;p36"/>
            <p:cNvSpPr txBox="1"/>
            <p:nvPr/>
          </p:nvSpPr>
          <p:spPr>
            <a:xfrm>
              <a:off x="964950" y="1260937"/>
              <a:ext cx="3650400" cy="899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3000">
                  <a:solidFill>
                    <a:srgbClr val="FFFFFF"/>
                  </a:solidFill>
                  <a:latin typeface="Muli"/>
                  <a:ea typeface="Muli"/>
                  <a:cs typeface="Muli"/>
                  <a:sym typeface="Muli"/>
                </a:rPr>
                <a:t>Lifelong learning!</a:t>
              </a:r>
              <a:endParaRPr sz="3000">
                <a:solidFill>
                  <a:srgbClr val="FFFFFF"/>
                </a:solidFill>
                <a:latin typeface="Muli Light"/>
                <a:ea typeface="Muli Light"/>
                <a:cs typeface="Muli Light"/>
                <a:sym typeface="Muli Ligh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37"/>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Revised POVs and HMWs</a:t>
            </a:r>
            <a:r>
              <a:rPr lang="en">
                <a:solidFill>
                  <a:srgbClr val="F1C232"/>
                </a:solidFill>
              </a:rPr>
              <a:t> </a:t>
            </a:r>
            <a:endParaRPr>
              <a:solidFill>
                <a:srgbClr val="F1C23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8"/>
          <p:cNvSpPr/>
          <p:nvPr/>
        </p:nvSpPr>
        <p:spPr>
          <a:xfrm>
            <a:off x="251050" y="213950"/>
            <a:ext cx="4320900" cy="4715400"/>
          </a:xfrm>
          <a:prstGeom prst="rect">
            <a:avLst/>
          </a:prstGeom>
          <a:solidFill>
            <a:srgbClr val="FFE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8"/>
          <p:cNvSpPr/>
          <p:nvPr/>
        </p:nvSpPr>
        <p:spPr>
          <a:xfrm>
            <a:off x="4571950" y="213950"/>
            <a:ext cx="4320900" cy="4715400"/>
          </a:xfrm>
          <a:prstGeom prst="rect">
            <a:avLst/>
          </a:prstGeom>
          <a:solidFill>
            <a:srgbClr val="FDD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38"/>
          <p:cNvSpPr txBox="1"/>
          <p:nvPr/>
        </p:nvSpPr>
        <p:spPr>
          <a:xfrm>
            <a:off x="396400" y="644375"/>
            <a:ext cx="3473400" cy="411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met</a:t>
            </a:r>
            <a:r>
              <a:rPr lang="en" sz="1600">
                <a:solidFill>
                  <a:schemeClr val="dk2"/>
                </a:solidFill>
                <a:latin typeface="Muli"/>
                <a:ea typeface="Muli"/>
                <a:cs typeface="Muli"/>
                <a:sym typeface="Muli"/>
              </a:rPr>
              <a:t> Stacey, a software engineer in her 30s who just returned to Bay Area and is actively looking for jobs.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were amazed</a:t>
            </a:r>
            <a:r>
              <a:rPr lang="en" sz="1600">
                <a:solidFill>
                  <a:schemeClr val="dk2"/>
                </a:solidFill>
                <a:latin typeface="Muli"/>
                <a:ea typeface="Muli"/>
                <a:cs typeface="Muli"/>
                <a:sym typeface="Muli"/>
              </a:rPr>
              <a:t> to realize that she educates herself by following the industry celebrities on media such as Twitter.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It would be game-changing</a:t>
            </a:r>
            <a:r>
              <a:rPr lang="en" sz="1600">
                <a:solidFill>
                  <a:schemeClr val="dk2"/>
                </a:solidFill>
                <a:latin typeface="Muli"/>
                <a:ea typeface="Muli"/>
                <a:cs typeface="Muli"/>
                <a:sym typeface="Muli"/>
              </a:rPr>
              <a:t> if she could feel more in sync and relevant to the rapidly evolving tech industry.</a:t>
            </a:r>
            <a:endParaRPr sz="1600">
              <a:solidFill>
                <a:schemeClr val="dk2"/>
              </a:solidFill>
              <a:latin typeface="Muli"/>
              <a:ea typeface="Muli"/>
              <a:cs typeface="Muli"/>
              <a:sym typeface="Muli"/>
            </a:endParaRPr>
          </a:p>
          <a:p>
            <a:pPr indent="0" lvl="0" marL="457200" rtl="0" algn="l">
              <a:lnSpc>
                <a:spcPct val="115000"/>
              </a:lnSpc>
              <a:spcBef>
                <a:spcPts val="0"/>
              </a:spcBef>
              <a:spcAft>
                <a:spcPts val="0"/>
              </a:spcAft>
              <a:buNone/>
            </a:pPr>
            <a:r>
              <a:t/>
            </a:r>
            <a:endParaRPr sz="1600">
              <a:solidFill>
                <a:schemeClr val="dk2"/>
              </a:solidFill>
              <a:latin typeface="Muli"/>
              <a:ea typeface="Muli"/>
              <a:cs typeface="Muli"/>
              <a:sym typeface="Muli"/>
            </a:endParaRPr>
          </a:p>
        </p:txBody>
      </p:sp>
      <p:sp>
        <p:nvSpPr>
          <p:cNvPr id="221" name="Google Shape;221;p38"/>
          <p:cNvSpPr txBox="1"/>
          <p:nvPr>
            <p:ph idx="1" type="body"/>
          </p:nvPr>
        </p:nvSpPr>
        <p:spPr>
          <a:xfrm>
            <a:off x="311650" y="213950"/>
            <a:ext cx="3360600" cy="50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Revised POV</a:t>
            </a:r>
            <a:endParaRPr b="1">
              <a:latin typeface="Muli"/>
              <a:ea typeface="Muli"/>
              <a:cs typeface="Muli"/>
              <a:sym typeface="Muli"/>
            </a:endParaRPr>
          </a:p>
        </p:txBody>
      </p:sp>
      <p:sp>
        <p:nvSpPr>
          <p:cNvPr id="222" name="Google Shape;222;p38"/>
          <p:cNvSpPr txBox="1"/>
          <p:nvPr/>
        </p:nvSpPr>
        <p:spPr>
          <a:xfrm>
            <a:off x="5201650" y="1606312"/>
            <a:ext cx="3615900" cy="4389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2"/>
              </a:solidFill>
              <a:latin typeface="Muli"/>
              <a:ea typeface="Muli"/>
              <a:cs typeface="Muli"/>
              <a:sym typeface="Muli"/>
            </a:endParaRPr>
          </a:p>
          <a:p>
            <a:pPr indent="-330200" lvl="0" marL="457200" rtl="0" algn="l">
              <a:lnSpc>
                <a:spcPct val="115000"/>
              </a:lnSpc>
              <a:spcBef>
                <a:spcPts val="0"/>
              </a:spcBef>
              <a:spcAft>
                <a:spcPts val="0"/>
              </a:spcAft>
              <a:buClr>
                <a:schemeClr val="dk2"/>
              </a:buClr>
              <a:buSzPts val="1600"/>
              <a:buFont typeface="Muli"/>
              <a:buChar char="➔"/>
            </a:pPr>
            <a:r>
              <a:rPr b="1" lang="en" sz="1600">
                <a:solidFill>
                  <a:schemeClr val="dk2"/>
                </a:solidFill>
                <a:latin typeface="Muli"/>
                <a:ea typeface="Muli"/>
                <a:cs typeface="Muli"/>
                <a:sym typeface="Muli"/>
              </a:rPr>
              <a:t>Aggregate information generated by industry celebrities to facilitate the learning experience entering an industry?</a:t>
            </a:r>
            <a:endParaRPr sz="1600">
              <a:solidFill>
                <a:schemeClr val="dk2"/>
              </a:solidFill>
              <a:latin typeface="Muli"/>
              <a:ea typeface="Muli"/>
              <a:cs typeface="Muli"/>
              <a:sym typeface="Muli"/>
            </a:endParaRPr>
          </a:p>
        </p:txBody>
      </p:sp>
      <p:sp>
        <p:nvSpPr>
          <p:cNvPr id="223" name="Google Shape;223;p38"/>
          <p:cNvSpPr txBox="1"/>
          <p:nvPr>
            <p:ph idx="1" type="body"/>
          </p:nvPr>
        </p:nvSpPr>
        <p:spPr>
          <a:xfrm>
            <a:off x="5201650" y="1478350"/>
            <a:ext cx="3051900" cy="4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HMW</a:t>
            </a:r>
            <a:endParaRPr b="1">
              <a:latin typeface="Muli"/>
              <a:ea typeface="Muli"/>
              <a:cs typeface="Muli"/>
              <a:sym typeface="Muli"/>
            </a:endParaRPr>
          </a:p>
        </p:txBody>
      </p:sp>
      <p:pic>
        <p:nvPicPr>
          <p:cNvPr id="224" name="Google Shape;224;p38"/>
          <p:cNvPicPr preferRelativeResize="0"/>
          <p:nvPr/>
        </p:nvPicPr>
        <p:blipFill rotWithShape="1">
          <a:blip r:embed="rId3">
            <a:alphaModFix/>
          </a:blip>
          <a:srcRect b="5853" l="0" r="39617" t="13631"/>
          <a:stretch/>
        </p:blipFill>
        <p:spPr>
          <a:xfrm>
            <a:off x="3869700" y="1869450"/>
            <a:ext cx="1404600" cy="1404600"/>
          </a:xfrm>
          <a:prstGeom prst="ellipse">
            <a:avLst/>
          </a:prstGeom>
          <a:noFill/>
          <a:ln>
            <a:noFill/>
          </a:ln>
        </p:spPr>
      </p:pic>
      <p:sp>
        <p:nvSpPr>
          <p:cNvPr id="225" name="Google Shape;225;p38"/>
          <p:cNvSpPr txBox="1"/>
          <p:nvPr>
            <p:ph type="title"/>
          </p:nvPr>
        </p:nvSpPr>
        <p:spPr>
          <a:xfrm>
            <a:off x="4178850" y="3031350"/>
            <a:ext cx="786300" cy="3081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Stacey</a:t>
            </a:r>
            <a:endParaRPr>
              <a:solidFill>
                <a:srgbClr val="434343"/>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9"/>
          <p:cNvSpPr/>
          <p:nvPr/>
        </p:nvSpPr>
        <p:spPr>
          <a:xfrm>
            <a:off x="251050" y="213950"/>
            <a:ext cx="4320900" cy="4715400"/>
          </a:xfrm>
          <a:prstGeom prst="rect">
            <a:avLst/>
          </a:prstGeom>
          <a:solidFill>
            <a:srgbClr val="B5D4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9"/>
          <p:cNvSpPr/>
          <p:nvPr/>
        </p:nvSpPr>
        <p:spPr>
          <a:xfrm>
            <a:off x="4571950" y="213950"/>
            <a:ext cx="4320900" cy="4715400"/>
          </a:xfrm>
          <a:prstGeom prst="rect">
            <a:avLst/>
          </a:prstGeom>
          <a:solidFill>
            <a:srgbClr val="FDD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39"/>
          <p:cNvSpPr txBox="1"/>
          <p:nvPr/>
        </p:nvSpPr>
        <p:spPr>
          <a:xfrm>
            <a:off x="396450" y="622755"/>
            <a:ext cx="3782400" cy="411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met</a:t>
            </a:r>
            <a:r>
              <a:rPr lang="en" sz="1600">
                <a:solidFill>
                  <a:schemeClr val="dk2"/>
                </a:solidFill>
                <a:latin typeface="Muli"/>
                <a:ea typeface="Muli"/>
                <a:cs typeface="Muli"/>
                <a:sym typeface="Muli"/>
              </a:rPr>
              <a:t> Kay, a 29-year-old Evening and Student Supervisor at Bowes Art and Architecture Library at Stanford.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were amazed that</a:t>
            </a:r>
            <a:r>
              <a:rPr lang="en" sz="1600">
                <a:solidFill>
                  <a:schemeClr val="dk2"/>
                </a:solidFill>
                <a:latin typeface="Muli"/>
                <a:ea typeface="Muli"/>
                <a:cs typeface="Muli"/>
                <a:sym typeface="Muli"/>
              </a:rPr>
              <a:t> although she feels ready and confident about transitioning from a gallery job to library, she is enrolled in part-time training program on library studies.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It would be game-changing</a:t>
            </a:r>
            <a:r>
              <a:rPr lang="en" sz="1600">
                <a:solidFill>
                  <a:schemeClr val="dk2"/>
                </a:solidFill>
                <a:latin typeface="Muli"/>
                <a:ea typeface="Muli"/>
                <a:cs typeface="Muli"/>
                <a:sym typeface="Muli"/>
              </a:rPr>
              <a:t> if the required qualifications can be achieved more accessibly and affordably.</a:t>
            </a:r>
            <a:endParaRPr sz="1600">
              <a:solidFill>
                <a:schemeClr val="dk2"/>
              </a:solidFill>
              <a:latin typeface="Muli"/>
              <a:ea typeface="Muli"/>
              <a:cs typeface="Muli"/>
              <a:sym typeface="Muli"/>
            </a:endParaRPr>
          </a:p>
          <a:p>
            <a:pPr indent="0" lvl="0" marL="457200" rtl="0" algn="l">
              <a:lnSpc>
                <a:spcPct val="115000"/>
              </a:lnSpc>
              <a:spcBef>
                <a:spcPts val="0"/>
              </a:spcBef>
              <a:spcAft>
                <a:spcPts val="0"/>
              </a:spcAft>
              <a:buNone/>
            </a:pPr>
            <a:r>
              <a:t/>
            </a:r>
            <a:endParaRPr sz="1600">
              <a:solidFill>
                <a:schemeClr val="dk2"/>
              </a:solidFill>
              <a:latin typeface="Muli"/>
              <a:ea typeface="Muli"/>
              <a:cs typeface="Muli"/>
              <a:sym typeface="Muli"/>
            </a:endParaRPr>
          </a:p>
        </p:txBody>
      </p:sp>
      <p:sp>
        <p:nvSpPr>
          <p:cNvPr id="233" name="Google Shape;233;p39"/>
          <p:cNvSpPr txBox="1"/>
          <p:nvPr>
            <p:ph idx="1" type="body"/>
          </p:nvPr>
        </p:nvSpPr>
        <p:spPr>
          <a:xfrm>
            <a:off x="320925" y="219100"/>
            <a:ext cx="3360600" cy="50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Revised </a:t>
            </a:r>
            <a:r>
              <a:rPr b="1" lang="en">
                <a:latin typeface="Muli"/>
                <a:ea typeface="Muli"/>
                <a:cs typeface="Muli"/>
                <a:sym typeface="Muli"/>
              </a:rPr>
              <a:t>POV</a:t>
            </a:r>
            <a:endParaRPr b="1">
              <a:latin typeface="Muli"/>
              <a:ea typeface="Muli"/>
              <a:cs typeface="Muli"/>
              <a:sym typeface="Muli"/>
            </a:endParaRPr>
          </a:p>
        </p:txBody>
      </p:sp>
      <p:sp>
        <p:nvSpPr>
          <p:cNvPr id="234" name="Google Shape;234;p39"/>
          <p:cNvSpPr txBox="1"/>
          <p:nvPr/>
        </p:nvSpPr>
        <p:spPr>
          <a:xfrm>
            <a:off x="5420200" y="1457900"/>
            <a:ext cx="3694500" cy="471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600">
              <a:solidFill>
                <a:schemeClr val="dk2"/>
              </a:solidFill>
              <a:latin typeface="Muli"/>
              <a:ea typeface="Muli"/>
              <a:cs typeface="Muli"/>
              <a:sym typeface="Muli"/>
            </a:endParaRPr>
          </a:p>
          <a:p>
            <a:pPr indent="-330200" lvl="0" marL="457200" rtl="0" algn="l">
              <a:lnSpc>
                <a:spcPct val="115000"/>
              </a:lnSpc>
              <a:spcBef>
                <a:spcPts val="0"/>
              </a:spcBef>
              <a:spcAft>
                <a:spcPts val="0"/>
              </a:spcAft>
              <a:buClr>
                <a:schemeClr val="dk2"/>
              </a:buClr>
              <a:buSzPts val="1600"/>
              <a:buFont typeface="Muli"/>
              <a:buChar char="➔"/>
            </a:pPr>
            <a:r>
              <a:rPr b="1" lang="en" sz="1600">
                <a:solidFill>
                  <a:schemeClr val="dk2"/>
                </a:solidFill>
                <a:latin typeface="Muli"/>
                <a:ea typeface="Muli"/>
                <a:cs typeface="Muli"/>
                <a:sym typeface="Muli"/>
              </a:rPr>
              <a:t>Ensure that her feelings of confidence reflects her abilities?</a:t>
            </a:r>
            <a:endParaRPr sz="1600">
              <a:solidFill>
                <a:schemeClr val="dk2"/>
              </a:solidFill>
              <a:latin typeface="Muli"/>
              <a:ea typeface="Muli"/>
              <a:cs typeface="Muli"/>
              <a:sym typeface="Muli"/>
            </a:endParaRPr>
          </a:p>
        </p:txBody>
      </p:sp>
      <p:sp>
        <p:nvSpPr>
          <p:cNvPr id="235" name="Google Shape;235;p39"/>
          <p:cNvSpPr txBox="1"/>
          <p:nvPr>
            <p:ph idx="1" type="body"/>
          </p:nvPr>
        </p:nvSpPr>
        <p:spPr>
          <a:xfrm>
            <a:off x="5111050" y="1228538"/>
            <a:ext cx="3360600" cy="4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HMW</a:t>
            </a:r>
            <a:endParaRPr b="1">
              <a:latin typeface="Muli"/>
              <a:ea typeface="Muli"/>
              <a:cs typeface="Muli"/>
              <a:sym typeface="Muli"/>
            </a:endParaRPr>
          </a:p>
        </p:txBody>
      </p:sp>
      <p:pic>
        <p:nvPicPr>
          <p:cNvPr id="236" name="Google Shape;236;p39"/>
          <p:cNvPicPr preferRelativeResize="0"/>
          <p:nvPr/>
        </p:nvPicPr>
        <p:blipFill rotWithShape="1">
          <a:blip r:embed="rId3">
            <a:alphaModFix/>
          </a:blip>
          <a:srcRect b="25200" l="41657" r="13115" t="14496"/>
          <a:stretch/>
        </p:blipFill>
        <p:spPr>
          <a:xfrm>
            <a:off x="3869688" y="1706150"/>
            <a:ext cx="1404600" cy="1404600"/>
          </a:xfrm>
          <a:prstGeom prst="ellipse">
            <a:avLst/>
          </a:prstGeom>
          <a:noFill/>
          <a:ln>
            <a:noFill/>
          </a:ln>
        </p:spPr>
      </p:pic>
      <p:sp>
        <p:nvSpPr>
          <p:cNvPr id="237" name="Google Shape;237;p39"/>
          <p:cNvSpPr txBox="1"/>
          <p:nvPr>
            <p:ph type="title"/>
          </p:nvPr>
        </p:nvSpPr>
        <p:spPr>
          <a:xfrm>
            <a:off x="4178850" y="3031350"/>
            <a:ext cx="786300" cy="3081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Kay</a:t>
            </a:r>
            <a:endParaRPr>
              <a:solidFill>
                <a:srgbClr val="434343"/>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40"/>
          <p:cNvSpPr/>
          <p:nvPr/>
        </p:nvSpPr>
        <p:spPr>
          <a:xfrm>
            <a:off x="251050" y="213950"/>
            <a:ext cx="4320900" cy="4715400"/>
          </a:xfrm>
          <a:prstGeom prst="rect">
            <a:avLst/>
          </a:prstGeom>
          <a:solidFill>
            <a:srgbClr val="B5D4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0"/>
          <p:cNvSpPr/>
          <p:nvPr/>
        </p:nvSpPr>
        <p:spPr>
          <a:xfrm>
            <a:off x="4571950" y="213950"/>
            <a:ext cx="4320900" cy="4715400"/>
          </a:xfrm>
          <a:prstGeom prst="rect">
            <a:avLst/>
          </a:prstGeom>
          <a:solidFill>
            <a:srgbClr val="C9E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0"/>
          <p:cNvSpPr txBox="1"/>
          <p:nvPr/>
        </p:nvSpPr>
        <p:spPr>
          <a:xfrm>
            <a:off x="396400" y="644375"/>
            <a:ext cx="3473400" cy="4110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met</a:t>
            </a:r>
            <a:r>
              <a:rPr lang="en" sz="1600">
                <a:solidFill>
                  <a:schemeClr val="dk2"/>
                </a:solidFill>
                <a:latin typeface="Muli"/>
                <a:ea typeface="Muli"/>
                <a:cs typeface="Muli"/>
                <a:sym typeface="Muli"/>
              </a:rPr>
              <a:t> Jerry, a 21-year-old Stanford student formerly doing CS but has been exploring a new career path in fashion since the past gap year.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We were amazed that</a:t>
            </a:r>
            <a:r>
              <a:rPr lang="en" sz="1600">
                <a:solidFill>
                  <a:schemeClr val="dk2"/>
                </a:solidFill>
                <a:latin typeface="Muli"/>
                <a:ea typeface="Muli"/>
                <a:cs typeface="Muli"/>
                <a:sym typeface="Muli"/>
              </a:rPr>
              <a:t> he started a new career largely through personal interactions and learning from others’ experiences. </a:t>
            </a:r>
            <a:endParaRPr sz="1600">
              <a:solidFill>
                <a:schemeClr val="dk2"/>
              </a:solidFill>
              <a:latin typeface="Muli"/>
              <a:ea typeface="Muli"/>
              <a:cs typeface="Muli"/>
              <a:sym typeface="Muli"/>
            </a:endParaRPr>
          </a:p>
          <a:p>
            <a:pPr indent="0" lvl="0" marL="0" rtl="0" algn="l">
              <a:lnSpc>
                <a:spcPct val="115000"/>
              </a:lnSpc>
              <a:spcBef>
                <a:spcPts val="0"/>
              </a:spcBef>
              <a:spcAft>
                <a:spcPts val="0"/>
              </a:spcAft>
              <a:buNone/>
            </a:pPr>
            <a:r>
              <a:rPr b="1" lang="en" sz="1600">
                <a:solidFill>
                  <a:schemeClr val="dk2"/>
                </a:solidFill>
                <a:latin typeface="Muli"/>
                <a:ea typeface="Muli"/>
                <a:cs typeface="Muli"/>
                <a:sym typeface="Muli"/>
              </a:rPr>
              <a:t>It would be game-changing to</a:t>
            </a:r>
            <a:r>
              <a:rPr lang="en" sz="1600">
                <a:solidFill>
                  <a:schemeClr val="dk2"/>
                </a:solidFill>
                <a:latin typeface="Muli"/>
                <a:ea typeface="Muli"/>
                <a:cs typeface="Muli"/>
                <a:sym typeface="Muli"/>
              </a:rPr>
              <a:t> help him establish effective and meaningful connections with industry professionals.</a:t>
            </a:r>
            <a:endParaRPr sz="1600">
              <a:solidFill>
                <a:schemeClr val="dk2"/>
              </a:solidFill>
              <a:latin typeface="Muli"/>
              <a:ea typeface="Muli"/>
              <a:cs typeface="Muli"/>
              <a:sym typeface="Muli"/>
            </a:endParaRPr>
          </a:p>
        </p:txBody>
      </p:sp>
      <p:sp>
        <p:nvSpPr>
          <p:cNvPr id="245" name="Google Shape;245;p40"/>
          <p:cNvSpPr txBox="1"/>
          <p:nvPr>
            <p:ph idx="1" type="body"/>
          </p:nvPr>
        </p:nvSpPr>
        <p:spPr>
          <a:xfrm>
            <a:off x="311650" y="213950"/>
            <a:ext cx="3360600" cy="5085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Revised </a:t>
            </a:r>
            <a:r>
              <a:rPr b="1" lang="en">
                <a:latin typeface="Muli"/>
                <a:ea typeface="Muli"/>
                <a:cs typeface="Muli"/>
                <a:sym typeface="Muli"/>
              </a:rPr>
              <a:t>POV</a:t>
            </a:r>
            <a:endParaRPr b="1">
              <a:latin typeface="Muli"/>
              <a:ea typeface="Muli"/>
              <a:cs typeface="Muli"/>
              <a:sym typeface="Muli"/>
            </a:endParaRPr>
          </a:p>
        </p:txBody>
      </p:sp>
      <p:sp>
        <p:nvSpPr>
          <p:cNvPr id="246" name="Google Shape;246;p40"/>
          <p:cNvSpPr txBox="1"/>
          <p:nvPr/>
        </p:nvSpPr>
        <p:spPr>
          <a:xfrm>
            <a:off x="5320690" y="1528512"/>
            <a:ext cx="3504300" cy="4715400"/>
          </a:xfrm>
          <a:prstGeom prst="rect">
            <a:avLst/>
          </a:prstGeom>
          <a:noFill/>
          <a:ln>
            <a:noFill/>
          </a:ln>
        </p:spPr>
        <p:txBody>
          <a:bodyPr anchorCtr="0" anchor="t" bIns="91425" lIns="91425" spcFirstLastPara="1" rIns="91425" wrap="square" tIns="91425">
            <a:noAutofit/>
          </a:bodyPr>
          <a:lstStyle/>
          <a:p>
            <a:pPr indent="0" lvl="0" marL="457200" rtl="0" algn="l">
              <a:lnSpc>
                <a:spcPct val="115000"/>
              </a:lnSpc>
              <a:spcBef>
                <a:spcPts val="0"/>
              </a:spcBef>
              <a:spcAft>
                <a:spcPts val="0"/>
              </a:spcAft>
              <a:buNone/>
            </a:pPr>
            <a:r>
              <a:t/>
            </a:r>
            <a:endParaRPr b="1" sz="1600">
              <a:solidFill>
                <a:schemeClr val="dk2"/>
              </a:solidFill>
              <a:latin typeface="Muli"/>
              <a:ea typeface="Muli"/>
              <a:cs typeface="Muli"/>
              <a:sym typeface="Muli"/>
            </a:endParaRPr>
          </a:p>
          <a:p>
            <a:pPr indent="-330200" lvl="0" marL="457200" rtl="0" algn="l">
              <a:lnSpc>
                <a:spcPct val="115000"/>
              </a:lnSpc>
              <a:spcBef>
                <a:spcPts val="0"/>
              </a:spcBef>
              <a:spcAft>
                <a:spcPts val="0"/>
              </a:spcAft>
              <a:buClr>
                <a:schemeClr val="dk2"/>
              </a:buClr>
              <a:buSzPts val="1600"/>
              <a:buFont typeface="Muli"/>
              <a:buChar char="➔"/>
            </a:pPr>
            <a:r>
              <a:rPr b="1" lang="en" sz="1600">
                <a:solidFill>
                  <a:schemeClr val="dk2"/>
                </a:solidFill>
                <a:latin typeface="Muli"/>
                <a:ea typeface="Muli"/>
                <a:cs typeface="Muli"/>
                <a:sym typeface="Muli"/>
              </a:rPr>
              <a:t>Highlight industry novice’s talents and visions to be more readily discovered and picked up by industry professionals?</a:t>
            </a:r>
            <a:endParaRPr sz="1600">
              <a:solidFill>
                <a:schemeClr val="dk2"/>
              </a:solidFill>
              <a:latin typeface="Muli"/>
              <a:ea typeface="Muli"/>
              <a:cs typeface="Muli"/>
              <a:sym typeface="Muli"/>
            </a:endParaRPr>
          </a:p>
        </p:txBody>
      </p:sp>
      <p:sp>
        <p:nvSpPr>
          <p:cNvPr id="247" name="Google Shape;247;p40"/>
          <p:cNvSpPr txBox="1"/>
          <p:nvPr>
            <p:ph idx="1" type="body"/>
          </p:nvPr>
        </p:nvSpPr>
        <p:spPr>
          <a:xfrm>
            <a:off x="5048575" y="1424775"/>
            <a:ext cx="3187800" cy="459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a:latin typeface="Muli"/>
                <a:ea typeface="Muli"/>
                <a:cs typeface="Muli"/>
                <a:sym typeface="Muli"/>
              </a:rPr>
              <a:t>HMW</a:t>
            </a:r>
            <a:endParaRPr b="1">
              <a:latin typeface="Muli"/>
              <a:ea typeface="Muli"/>
              <a:cs typeface="Muli"/>
              <a:sym typeface="Muli"/>
            </a:endParaRPr>
          </a:p>
          <a:p>
            <a:pPr indent="0" lvl="0" marL="0" rtl="0" algn="l">
              <a:spcBef>
                <a:spcPts val="600"/>
              </a:spcBef>
              <a:spcAft>
                <a:spcPts val="0"/>
              </a:spcAft>
              <a:buNone/>
            </a:pPr>
            <a:r>
              <a:t/>
            </a:r>
            <a:endParaRPr b="1">
              <a:latin typeface="Muli"/>
              <a:ea typeface="Muli"/>
              <a:cs typeface="Muli"/>
              <a:sym typeface="Muli"/>
            </a:endParaRPr>
          </a:p>
        </p:txBody>
      </p:sp>
      <p:pic>
        <p:nvPicPr>
          <p:cNvPr id="248" name="Google Shape;248;p40"/>
          <p:cNvPicPr preferRelativeResize="0"/>
          <p:nvPr/>
        </p:nvPicPr>
        <p:blipFill rotWithShape="1">
          <a:blip r:embed="rId3">
            <a:alphaModFix/>
          </a:blip>
          <a:srcRect b="0" l="0" r="0" t="0"/>
          <a:stretch/>
        </p:blipFill>
        <p:spPr>
          <a:xfrm>
            <a:off x="3869700" y="1869350"/>
            <a:ext cx="1404600" cy="1404600"/>
          </a:xfrm>
          <a:prstGeom prst="ellipse">
            <a:avLst/>
          </a:prstGeom>
          <a:noFill/>
          <a:ln>
            <a:noFill/>
          </a:ln>
        </p:spPr>
      </p:pic>
      <p:sp>
        <p:nvSpPr>
          <p:cNvPr id="249" name="Google Shape;249;p40"/>
          <p:cNvSpPr txBox="1"/>
          <p:nvPr>
            <p:ph type="title"/>
          </p:nvPr>
        </p:nvSpPr>
        <p:spPr>
          <a:xfrm>
            <a:off x="4178850" y="3031350"/>
            <a:ext cx="786300" cy="3081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434343"/>
                </a:solidFill>
              </a:rPr>
              <a:t>Jerry</a:t>
            </a:r>
            <a:endParaRPr>
              <a:solidFill>
                <a:srgbClr val="434343"/>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1"/>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Muli"/>
                <a:ea typeface="Muli"/>
                <a:cs typeface="Muli"/>
                <a:sym typeface="Muli"/>
              </a:rPr>
              <a:t>Top 3 HMWs</a:t>
            </a:r>
            <a:endParaRPr b="1">
              <a:latin typeface="Muli"/>
              <a:ea typeface="Muli"/>
              <a:cs typeface="Muli"/>
              <a:sym typeface="Muli"/>
            </a:endParaRPr>
          </a:p>
          <a:p>
            <a:pPr indent="0" lvl="0" marL="0" rtl="0" algn="ctr">
              <a:spcBef>
                <a:spcPts val="600"/>
              </a:spcBef>
              <a:spcAft>
                <a:spcPts val="0"/>
              </a:spcAft>
              <a:buNone/>
            </a:pPr>
            <a:r>
              <a:rPr b="1" lang="en">
                <a:latin typeface="Muli"/>
                <a:ea typeface="Muli"/>
                <a:cs typeface="Muli"/>
                <a:sym typeface="Muli"/>
              </a:rPr>
              <a:t>to</a:t>
            </a:r>
            <a:endParaRPr b="1">
              <a:latin typeface="Muli"/>
              <a:ea typeface="Muli"/>
              <a:cs typeface="Muli"/>
              <a:sym typeface="Muli"/>
            </a:endParaRPr>
          </a:p>
          <a:p>
            <a:pPr indent="0" lvl="0" marL="0" rtl="0" algn="ctr">
              <a:spcBef>
                <a:spcPts val="600"/>
              </a:spcBef>
              <a:spcAft>
                <a:spcPts val="0"/>
              </a:spcAft>
              <a:buNone/>
            </a:pPr>
            <a:r>
              <a:rPr b="1" lang="en">
                <a:latin typeface="Muli"/>
                <a:ea typeface="Muli"/>
                <a:cs typeface="Muli"/>
                <a:sym typeface="Muli"/>
              </a:rPr>
              <a:t>PROTOTYPES!</a:t>
            </a:r>
            <a:endParaRPr b="1">
              <a:latin typeface="Muli"/>
              <a:ea typeface="Muli"/>
              <a:cs typeface="Muli"/>
              <a:sym typeface="Mul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42"/>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u="sng">
                <a:solidFill>
                  <a:schemeClr val="hlink"/>
                </a:solidFill>
                <a:hlinkClick r:id="rId3"/>
              </a:rPr>
              <a:t>Experience Prototype #1 - Tech’s IT</a:t>
            </a:r>
            <a:endParaRPr>
              <a:solidFill>
                <a:srgbClr val="F1C23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5"/>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Introduction</a:t>
            </a:r>
            <a:endParaRPr>
              <a:solidFill>
                <a:srgbClr val="F1C23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sp>
        <p:nvSpPr>
          <p:cNvPr id="264" name="Google Shape;264;p43"/>
          <p:cNvSpPr txBox="1"/>
          <p:nvPr>
            <p:ph idx="4294967295" type="body"/>
          </p:nvPr>
        </p:nvSpPr>
        <p:spPr>
          <a:xfrm>
            <a:off x="6201775" y="1075725"/>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Yulou</a:t>
            </a:r>
            <a:endParaRPr b="1" sz="1100"/>
          </a:p>
          <a:p>
            <a:pPr indent="0" lvl="0" marL="0" rtl="0" algn="ctr">
              <a:spcBef>
                <a:spcPts val="600"/>
              </a:spcBef>
              <a:spcAft>
                <a:spcPts val="0"/>
              </a:spcAft>
              <a:buNone/>
            </a:pPr>
            <a:r>
              <a:rPr b="1" lang="en" sz="1100"/>
              <a:t>CS Student</a:t>
            </a:r>
            <a:endParaRPr b="1" sz="1100"/>
          </a:p>
          <a:p>
            <a:pPr indent="0" lvl="0" marL="0" rtl="0" algn="ctr">
              <a:spcBef>
                <a:spcPts val="600"/>
              </a:spcBef>
              <a:spcAft>
                <a:spcPts val="0"/>
              </a:spcAft>
              <a:buNone/>
            </a:pPr>
            <a:r>
              <a:rPr b="1" lang="en" sz="1100"/>
              <a:t>@Stanford</a:t>
            </a:r>
            <a:endParaRPr b="1" sz="1100">
              <a:latin typeface="Muli"/>
              <a:ea typeface="Muli"/>
              <a:cs typeface="Muli"/>
              <a:sym typeface="Muli"/>
            </a:endParaRPr>
          </a:p>
        </p:txBody>
      </p:sp>
      <p:pic>
        <p:nvPicPr>
          <p:cNvPr id="265" name="Google Shape;265;p43"/>
          <p:cNvPicPr preferRelativeResize="0"/>
          <p:nvPr/>
        </p:nvPicPr>
        <p:blipFill rotWithShape="1">
          <a:blip r:embed="rId3">
            <a:alphaModFix/>
          </a:blip>
          <a:srcRect b="2409" l="0" r="59525" t="-2410"/>
          <a:stretch/>
        </p:blipFill>
        <p:spPr>
          <a:xfrm>
            <a:off x="526675" y="1460450"/>
            <a:ext cx="4238219" cy="1403100"/>
          </a:xfrm>
          <a:prstGeom prst="rect">
            <a:avLst/>
          </a:prstGeom>
          <a:noFill/>
          <a:ln>
            <a:noFill/>
          </a:ln>
        </p:spPr>
      </p:pic>
      <p:pic>
        <p:nvPicPr>
          <p:cNvPr id="266" name="Google Shape;266;p43"/>
          <p:cNvPicPr preferRelativeResize="0"/>
          <p:nvPr/>
        </p:nvPicPr>
        <p:blipFill rotWithShape="1">
          <a:blip r:embed="rId3">
            <a:alphaModFix/>
          </a:blip>
          <a:srcRect b="0" l="40159" r="0" t="0"/>
          <a:stretch/>
        </p:blipFill>
        <p:spPr>
          <a:xfrm>
            <a:off x="526675" y="3123600"/>
            <a:ext cx="5468600" cy="1224525"/>
          </a:xfrm>
          <a:prstGeom prst="rect">
            <a:avLst/>
          </a:prstGeom>
          <a:noFill/>
          <a:ln>
            <a:noFill/>
          </a:ln>
        </p:spPr>
      </p:pic>
      <p:pic>
        <p:nvPicPr>
          <p:cNvPr id="267" name="Google Shape;267;p43"/>
          <p:cNvPicPr preferRelativeResize="0"/>
          <p:nvPr/>
        </p:nvPicPr>
        <p:blipFill rotWithShape="1">
          <a:blip r:embed="rId4">
            <a:alphaModFix/>
          </a:blip>
          <a:srcRect b="7071" l="0" r="0" t="0"/>
          <a:stretch/>
        </p:blipFill>
        <p:spPr>
          <a:xfrm>
            <a:off x="6696475" y="1261375"/>
            <a:ext cx="1404600" cy="1403100"/>
          </a:xfrm>
          <a:prstGeom prst="ellipse">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44"/>
          <p:cNvSpPr txBox="1"/>
          <p:nvPr>
            <p:ph idx="1" type="body"/>
          </p:nvPr>
        </p:nvSpPr>
        <p:spPr>
          <a:xfrm>
            <a:off x="890300" y="1200149"/>
            <a:ext cx="7363500" cy="30210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400">
                <a:latin typeface="Muli"/>
                <a:ea typeface="Muli"/>
                <a:cs typeface="Muli"/>
                <a:sym typeface="Muli"/>
              </a:rPr>
              <a:t>Assumption</a:t>
            </a:r>
            <a:endParaRPr b="1" sz="2400">
              <a:latin typeface="Muli"/>
              <a:ea typeface="Muli"/>
              <a:cs typeface="Muli"/>
              <a:sym typeface="Muli"/>
            </a:endParaRPr>
          </a:p>
          <a:p>
            <a:pPr indent="0" lvl="0" marL="0" rtl="0" algn="l">
              <a:spcBef>
                <a:spcPts val="600"/>
              </a:spcBef>
              <a:spcAft>
                <a:spcPts val="0"/>
              </a:spcAft>
              <a:buNone/>
            </a:pPr>
            <a:r>
              <a:rPr lang="en"/>
              <a:t>Using a platform to access to </a:t>
            </a:r>
            <a:r>
              <a:rPr b="1" i="1" lang="en">
                <a:latin typeface="Muli"/>
                <a:ea typeface="Muli"/>
                <a:cs typeface="Muli"/>
                <a:sym typeface="Muli"/>
              </a:rPr>
              <a:t>aggregated information</a:t>
            </a:r>
            <a:r>
              <a:rPr lang="en"/>
              <a:t> on news and trends would make individuals feel more </a:t>
            </a:r>
            <a:r>
              <a:rPr b="1" lang="en">
                <a:latin typeface="Muli"/>
                <a:ea typeface="Muli"/>
                <a:cs typeface="Muli"/>
                <a:sym typeface="Muli"/>
              </a:rPr>
              <a:t>connected and in sync</a:t>
            </a:r>
            <a:r>
              <a:rPr lang="en"/>
              <a:t> with the tech industry.</a:t>
            </a:r>
            <a:endParaRPr/>
          </a:p>
          <a:p>
            <a:pPr indent="0" lvl="0" marL="0" rtl="0" algn="l">
              <a:spcBef>
                <a:spcPts val="60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sp>
        <p:nvSpPr>
          <p:cNvPr id="277" name="Google Shape;277;p45"/>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worked?</a:t>
            </a:r>
            <a:endParaRPr sz="3600">
              <a:solidFill>
                <a:srgbClr val="CB8C5F"/>
              </a:solidFill>
            </a:endParaRPr>
          </a:p>
        </p:txBody>
      </p:sp>
      <p:sp>
        <p:nvSpPr>
          <p:cNvPr id="278" name="Google Shape;278;p45"/>
          <p:cNvSpPr txBox="1"/>
          <p:nvPr>
            <p:ph idx="1" type="body"/>
          </p:nvPr>
        </p:nvSpPr>
        <p:spPr>
          <a:xfrm>
            <a:off x="505250" y="10978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a:solidFill>
                  <a:srgbClr val="666666"/>
                </a:solidFill>
              </a:rPr>
              <a:t>He instantly </a:t>
            </a:r>
            <a:r>
              <a:rPr lang="en">
                <a:solidFill>
                  <a:srgbClr val="666666"/>
                </a:solidFill>
              </a:rPr>
              <a:t>understood</a:t>
            </a:r>
            <a:r>
              <a:rPr lang="en">
                <a:solidFill>
                  <a:srgbClr val="666666"/>
                </a:solidFill>
              </a:rPr>
              <a:t> the </a:t>
            </a:r>
            <a:r>
              <a:rPr b="1" lang="en">
                <a:solidFill>
                  <a:srgbClr val="666666"/>
                </a:solidFill>
                <a:latin typeface="Muli"/>
                <a:ea typeface="Muli"/>
                <a:cs typeface="Muli"/>
                <a:sym typeface="Muli"/>
              </a:rPr>
              <a:t>target audience</a:t>
            </a:r>
            <a:endParaRPr b="1">
              <a:solidFill>
                <a:srgbClr val="666666"/>
              </a:solidFill>
              <a:latin typeface="Muli"/>
              <a:ea typeface="Muli"/>
              <a:cs typeface="Muli"/>
              <a:sym typeface="Muli"/>
            </a:endParaRPr>
          </a:p>
        </p:txBody>
      </p:sp>
      <p:sp>
        <p:nvSpPr>
          <p:cNvPr id="279" name="Google Shape;279;p45"/>
          <p:cNvSpPr txBox="1"/>
          <p:nvPr>
            <p:ph idx="1" type="body"/>
          </p:nvPr>
        </p:nvSpPr>
        <p:spPr>
          <a:xfrm>
            <a:off x="505250" y="235685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solidFill>
                  <a:schemeClr val="dk2"/>
                </a:solidFill>
              </a:rPr>
              <a:t>He instantly understood how to </a:t>
            </a:r>
            <a:r>
              <a:rPr b="1" lang="en">
                <a:solidFill>
                  <a:schemeClr val="dk2"/>
                </a:solidFill>
                <a:latin typeface="Muli"/>
                <a:ea typeface="Muli"/>
                <a:cs typeface="Muli"/>
                <a:sym typeface="Muli"/>
              </a:rPr>
              <a:t>navigate through</a:t>
            </a:r>
            <a:r>
              <a:rPr lang="en">
                <a:solidFill>
                  <a:schemeClr val="dk2"/>
                </a:solidFill>
              </a:rPr>
              <a:t> the app prototype</a:t>
            </a:r>
            <a:endParaRPr>
              <a:solidFill>
                <a:srgbClr val="666666"/>
              </a:solidFill>
            </a:endParaRPr>
          </a:p>
        </p:txBody>
      </p:sp>
      <p:sp>
        <p:nvSpPr>
          <p:cNvPr id="280" name="Google Shape;280;p45"/>
          <p:cNvSpPr txBox="1"/>
          <p:nvPr>
            <p:ph idx="2" type="body"/>
          </p:nvPr>
        </p:nvSpPr>
        <p:spPr>
          <a:xfrm>
            <a:off x="4893125" y="2033600"/>
            <a:ext cx="3745500" cy="17238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 His search for information is usually </a:t>
            </a:r>
            <a:r>
              <a:rPr b="1" lang="en">
                <a:solidFill>
                  <a:schemeClr val="dk2"/>
                </a:solidFill>
                <a:latin typeface="Muli"/>
                <a:ea typeface="Muli"/>
                <a:cs typeface="Muli"/>
                <a:sym typeface="Muli"/>
              </a:rPr>
              <a:t>not a people-centric </a:t>
            </a:r>
            <a:r>
              <a:rPr lang="en">
                <a:solidFill>
                  <a:schemeClr val="dk2"/>
                </a:solidFill>
              </a:rPr>
              <a:t>process, thus not likely to discover this app on his own</a:t>
            </a:r>
            <a:endParaRPr/>
          </a:p>
        </p:txBody>
      </p:sp>
      <p:sp>
        <p:nvSpPr>
          <p:cNvPr id="281" name="Google Shape;281;p45"/>
          <p:cNvSpPr txBox="1"/>
          <p:nvPr>
            <p:ph idx="1" type="body"/>
          </p:nvPr>
        </p:nvSpPr>
        <p:spPr>
          <a:xfrm>
            <a:off x="505325" y="3697125"/>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solidFill>
                  <a:schemeClr val="dk2"/>
                </a:solidFill>
              </a:rPr>
              <a:t>He feels more </a:t>
            </a:r>
            <a:r>
              <a:rPr b="1" lang="en">
                <a:solidFill>
                  <a:schemeClr val="dk2"/>
                </a:solidFill>
                <a:latin typeface="Muli"/>
                <a:ea typeface="Muli"/>
                <a:cs typeface="Muli"/>
                <a:sym typeface="Muli"/>
              </a:rPr>
              <a:t>kept up</a:t>
            </a:r>
            <a:r>
              <a:rPr lang="en">
                <a:solidFill>
                  <a:schemeClr val="dk2"/>
                </a:solidFill>
              </a:rPr>
              <a:t> with the industry celebrities </a:t>
            </a:r>
            <a:endParaRPr/>
          </a:p>
        </p:txBody>
      </p:sp>
      <p:sp>
        <p:nvSpPr>
          <p:cNvPr id="282" name="Google Shape;282;p45"/>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didn’t?</a:t>
            </a:r>
            <a:endParaRPr sz="3600">
              <a:solidFill>
                <a:srgbClr val="CB8C5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46"/>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Learned</a:t>
            </a:r>
            <a:r>
              <a:rPr lang="en" sz="3600">
                <a:solidFill>
                  <a:srgbClr val="CB8C5F"/>
                </a:solidFill>
              </a:rPr>
              <a:t>?</a:t>
            </a:r>
            <a:endParaRPr sz="3600">
              <a:solidFill>
                <a:srgbClr val="CB8C5F"/>
              </a:solidFill>
            </a:endParaRPr>
          </a:p>
        </p:txBody>
      </p:sp>
      <p:sp>
        <p:nvSpPr>
          <p:cNvPr id="288" name="Google Shape;288;p46"/>
          <p:cNvSpPr txBox="1"/>
          <p:nvPr>
            <p:ph idx="1" type="body"/>
          </p:nvPr>
        </p:nvSpPr>
        <p:spPr>
          <a:xfrm>
            <a:off x="505250" y="1097800"/>
            <a:ext cx="3745500" cy="17577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a:solidFill>
                  <a:srgbClr val="666666"/>
                </a:solidFill>
              </a:rPr>
              <a:t>He associated the model with a similar Chinese app that </a:t>
            </a:r>
            <a:r>
              <a:rPr b="1" lang="en">
                <a:solidFill>
                  <a:srgbClr val="666666"/>
                </a:solidFill>
                <a:latin typeface="Muli"/>
                <a:ea typeface="Muli"/>
                <a:cs typeface="Muli"/>
                <a:sym typeface="Muli"/>
              </a:rPr>
              <a:t>allows fangirls stay closely in loop</a:t>
            </a:r>
            <a:endParaRPr>
              <a:solidFill>
                <a:srgbClr val="666666"/>
              </a:solidFill>
            </a:endParaRPr>
          </a:p>
        </p:txBody>
      </p:sp>
      <p:sp>
        <p:nvSpPr>
          <p:cNvPr id="289" name="Google Shape;289;p46"/>
          <p:cNvSpPr txBox="1"/>
          <p:nvPr>
            <p:ph idx="2" type="body"/>
          </p:nvPr>
        </p:nvSpPr>
        <p:spPr>
          <a:xfrm>
            <a:off x="4893125" y="1097800"/>
            <a:ext cx="3745500" cy="26031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lang="en">
                <a:solidFill>
                  <a:schemeClr val="dk2"/>
                </a:solidFill>
              </a:rPr>
              <a:t>Our assumption is </a:t>
            </a:r>
            <a:r>
              <a:rPr b="1" lang="en">
                <a:solidFill>
                  <a:schemeClr val="dk2"/>
                </a:solidFill>
                <a:latin typeface="Muli"/>
                <a:ea typeface="Muli"/>
                <a:cs typeface="Muli"/>
                <a:sym typeface="Muli"/>
              </a:rPr>
              <a:t>valid</a:t>
            </a:r>
            <a:r>
              <a:rPr lang="en">
                <a:solidFill>
                  <a:schemeClr val="dk2"/>
                </a:solidFill>
              </a:rPr>
              <a:t> that this app does make our users feel </a:t>
            </a:r>
            <a:r>
              <a:rPr b="1" lang="en">
                <a:solidFill>
                  <a:schemeClr val="dk2"/>
                </a:solidFill>
                <a:latin typeface="Muli"/>
                <a:ea typeface="Muli"/>
                <a:cs typeface="Muli"/>
                <a:sym typeface="Muli"/>
              </a:rPr>
              <a:t>more connected</a:t>
            </a:r>
            <a:r>
              <a:rPr lang="en">
                <a:solidFill>
                  <a:schemeClr val="dk2"/>
                </a:solidFill>
              </a:rPr>
              <a:t> and </a:t>
            </a:r>
            <a:r>
              <a:rPr b="1" lang="en">
                <a:solidFill>
                  <a:schemeClr val="dk2"/>
                </a:solidFill>
                <a:latin typeface="Muli"/>
                <a:ea typeface="Muli"/>
                <a:cs typeface="Muli"/>
                <a:sym typeface="Muli"/>
              </a:rPr>
              <a:t>relevant</a:t>
            </a:r>
            <a:r>
              <a:rPr lang="en">
                <a:solidFill>
                  <a:schemeClr val="dk2"/>
                </a:solidFill>
              </a:rPr>
              <a:t> by getting comprehensive information about something of their interests</a:t>
            </a:r>
            <a:endParaRPr>
              <a:solidFill>
                <a:schemeClr val="dk2"/>
              </a:solidFill>
            </a:endParaRPr>
          </a:p>
        </p:txBody>
      </p:sp>
      <p:sp>
        <p:nvSpPr>
          <p:cNvPr id="290" name="Google Shape;290;p46"/>
          <p:cNvSpPr txBox="1"/>
          <p:nvPr>
            <p:ph idx="1" type="body"/>
          </p:nvPr>
        </p:nvSpPr>
        <p:spPr>
          <a:xfrm>
            <a:off x="505325" y="2855550"/>
            <a:ext cx="3745500" cy="19188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a:solidFill>
                  <a:schemeClr val="dk2"/>
                </a:solidFill>
              </a:rPr>
              <a:t>Potential users of this app are those who </a:t>
            </a:r>
            <a:r>
              <a:rPr b="1" lang="en">
                <a:solidFill>
                  <a:schemeClr val="dk2"/>
                </a:solidFill>
                <a:latin typeface="Muli"/>
                <a:ea typeface="Muli"/>
                <a:cs typeface="Muli"/>
                <a:sym typeface="Muli"/>
              </a:rPr>
              <a:t>self-select</a:t>
            </a:r>
            <a:r>
              <a:rPr lang="en">
                <a:solidFill>
                  <a:schemeClr val="dk2"/>
                </a:solidFill>
              </a:rPr>
              <a:t> into this kind of information sourcing</a:t>
            </a:r>
            <a:endParaRPr>
              <a:solidFill>
                <a:schemeClr val="dk2"/>
              </a:solidFill>
            </a:endParaRPr>
          </a:p>
        </p:txBody>
      </p:sp>
      <p:sp>
        <p:nvSpPr>
          <p:cNvPr id="291" name="Google Shape;291;p46"/>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Assumption Eval</a:t>
            </a:r>
            <a:endParaRPr sz="3600">
              <a:solidFill>
                <a:srgbClr val="CB8C5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47"/>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Experience Prototype #2 - Boost</a:t>
            </a:r>
            <a:endParaRPr>
              <a:solidFill>
                <a:srgbClr val="F1C23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48"/>
          <p:cNvSpPr txBox="1"/>
          <p:nvPr>
            <p:ph idx="4294967295" type="body"/>
          </p:nvPr>
        </p:nvSpPr>
        <p:spPr>
          <a:xfrm>
            <a:off x="5711125" y="9355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Ally</a:t>
            </a:r>
            <a:endParaRPr b="1" sz="1100"/>
          </a:p>
          <a:p>
            <a:pPr indent="0" lvl="0" marL="0" rtl="0" algn="ctr">
              <a:spcBef>
                <a:spcPts val="600"/>
              </a:spcBef>
              <a:spcAft>
                <a:spcPts val="0"/>
              </a:spcAft>
              <a:buNone/>
            </a:pPr>
            <a:r>
              <a:rPr b="1" lang="en" sz="1100"/>
              <a:t>SSP Associate</a:t>
            </a:r>
            <a:endParaRPr b="1" sz="1100"/>
          </a:p>
          <a:p>
            <a:pPr indent="0" lvl="0" marL="0" rtl="0" algn="ctr">
              <a:spcBef>
                <a:spcPts val="600"/>
              </a:spcBef>
              <a:spcAft>
                <a:spcPts val="0"/>
              </a:spcAft>
              <a:buNone/>
            </a:pPr>
            <a:r>
              <a:rPr b="1" lang="en" sz="1100"/>
              <a:t>@Stanford</a:t>
            </a:r>
            <a:endParaRPr b="1" sz="1100">
              <a:latin typeface="Muli"/>
              <a:ea typeface="Muli"/>
              <a:cs typeface="Muli"/>
              <a:sym typeface="Muli"/>
            </a:endParaRPr>
          </a:p>
        </p:txBody>
      </p:sp>
      <p:pic>
        <p:nvPicPr>
          <p:cNvPr id="302" name="Google Shape;302;p48"/>
          <p:cNvPicPr preferRelativeResize="0"/>
          <p:nvPr/>
        </p:nvPicPr>
        <p:blipFill>
          <a:blip r:embed="rId3">
            <a:alphaModFix/>
          </a:blip>
          <a:stretch>
            <a:fillRect/>
          </a:stretch>
        </p:blipFill>
        <p:spPr>
          <a:xfrm>
            <a:off x="148600" y="247912"/>
            <a:ext cx="6196902" cy="4647676"/>
          </a:xfrm>
          <a:prstGeom prst="rect">
            <a:avLst/>
          </a:prstGeom>
          <a:noFill/>
          <a:ln>
            <a:noFill/>
          </a:ln>
        </p:spPr>
      </p:pic>
      <p:pic>
        <p:nvPicPr>
          <p:cNvPr id="303" name="Google Shape;303;p48"/>
          <p:cNvPicPr preferRelativeResize="0"/>
          <p:nvPr/>
        </p:nvPicPr>
        <p:blipFill rotWithShape="1">
          <a:blip r:embed="rId4">
            <a:alphaModFix/>
          </a:blip>
          <a:srcRect b="17864" l="0" r="0" t="0"/>
          <a:stretch/>
        </p:blipFill>
        <p:spPr>
          <a:xfrm>
            <a:off x="6205825" y="1053525"/>
            <a:ext cx="1404600" cy="1403100"/>
          </a:xfrm>
          <a:prstGeom prst="ellipse">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49"/>
          <p:cNvSpPr txBox="1"/>
          <p:nvPr>
            <p:ph idx="1" type="body"/>
          </p:nvPr>
        </p:nvSpPr>
        <p:spPr>
          <a:xfrm>
            <a:off x="890250" y="1656750"/>
            <a:ext cx="7363500" cy="1830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2400">
                <a:solidFill>
                  <a:srgbClr val="7C7F91"/>
                </a:solidFill>
                <a:latin typeface="Muli"/>
                <a:ea typeface="Muli"/>
                <a:cs typeface="Muli"/>
                <a:sym typeface="Muli"/>
              </a:rPr>
              <a:t>Assumption</a:t>
            </a:r>
            <a:endParaRPr b="1" sz="2400">
              <a:solidFill>
                <a:srgbClr val="7C7F9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a:latin typeface="Muli"/>
                <a:ea typeface="Muli"/>
                <a:cs typeface="Muli"/>
                <a:sym typeface="Muli"/>
              </a:rPr>
              <a:t>Through </a:t>
            </a:r>
            <a:r>
              <a:rPr b="1" lang="en">
                <a:latin typeface="Muli"/>
                <a:ea typeface="Muli"/>
                <a:cs typeface="Muli"/>
                <a:sym typeface="Muli"/>
              </a:rPr>
              <a:t>recognizing the set of skills one has</a:t>
            </a:r>
            <a:r>
              <a:rPr lang="en">
                <a:latin typeface="Muli"/>
                <a:ea typeface="Muli"/>
                <a:cs typeface="Muli"/>
                <a:sym typeface="Muli"/>
              </a:rPr>
              <a:t>, he or she would feel </a:t>
            </a:r>
            <a:r>
              <a:rPr b="1" i="1" lang="en">
                <a:latin typeface="Muli"/>
                <a:ea typeface="Muli"/>
                <a:cs typeface="Muli"/>
                <a:sym typeface="Muli"/>
              </a:rPr>
              <a:t>more </a:t>
            </a:r>
            <a:r>
              <a:rPr b="1" lang="en">
                <a:latin typeface="Muli"/>
                <a:ea typeface="Muli"/>
                <a:cs typeface="Muli"/>
                <a:sym typeface="Muli"/>
              </a:rPr>
              <a:t>confident</a:t>
            </a:r>
            <a:r>
              <a:rPr lang="en">
                <a:latin typeface="Muli"/>
                <a:ea typeface="Muli"/>
                <a:cs typeface="Muli"/>
                <a:sym typeface="Muli"/>
              </a:rPr>
              <a:t> about finding jobs that suit the particular skill set.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50"/>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worked?</a:t>
            </a:r>
            <a:endParaRPr sz="3600">
              <a:solidFill>
                <a:srgbClr val="CB8C5F"/>
              </a:solidFill>
            </a:endParaRPr>
          </a:p>
        </p:txBody>
      </p:sp>
      <p:sp>
        <p:nvSpPr>
          <p:cNvPr id="314" name="Google Shape;314;p50"/>
          <p:cNvSpPr txBox="1"/>
          <p:nvPr>
            <p:ph idx="1" type="body"/>
          </p:nvPr>
        </p:nvSpPr>
        <p:spPr>
          <a:xfrm>
            <a:off x="505250" y="1097800"/>
            <a:ext cx="3745500" cy="16026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666666"/>
                </a:solidFill>
                <a:latin typeface="Muli"/>
                <a:ea typeface="Muli"/>
                <a:cs typeface="Muli"/>
                <a:sym typeface="Muli"/>
              </a:rPr>
              <a:t>She p</a:t>
            </a:r>
            <a:r>
              <a:rPr lang="en">
                <a:solidFill>
                  <a:srgbClr val="666666"/>
                </a:solidFill>
                <a:latin typeface="Muli"/>
                <a:ea typeface="Muli"/>
                <a:cs typeface="Muli"/>
                <a:sym typeface="Muli"/>
              </a:rPr>
              <a:t>icked up the task </a:t>
            </a:r>
            <a:r>
              <a:rPr b="1" lang="en">
                <a:solidFill>
                  <a:srgbClr val="666666"/>
                </a:solidFill>
                <a:latin typeface="Muli"/>
                <a:ea typeface="Muli"/>
                <a:cs typeface="Muli"/>
                <a:sym typeface="Muli"/>
              </a:rPr>
              <a:t>effortlessly</a:t>
            </a:r>
            <a:endParaRPr b="1">
              <a:solidFill>
                <a:srgbClr val="666666"/>
              </a:solidFill>
              <a:latin typeface="Muli"/>
              <a:ea typeface="Muli"/>
              <a:cs typeface="Muli"/>
              <a:sym typeface="Muli"/>
            </a:endParaRPr>
          </a:p>
        </p:txBody>
      </p:sp>
      <p:sp>
        <p:nvSpPr>
          <p:cNvPr id="315" name="Google Shape;315;p50"/>
          <p:cNvSpPr txBox="1"/>
          <p:nvPr>
            <p:ph idx="2" type="body"/>
          </p:nvPr>
        </p:nvSpPr>
        <p:spPr>
          <a:xfrm>
            <a:off x="4893125" y="20331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a:solidFill>
                  <a:srgbClr val="666666"/>
                </a:solidFill>
              </a:rPr>
              <a:t> </a:t>
            </a:r>
            <a:r>
              <a:rPr lang="en">
                <a:solidFill>
                  <a:srgbClr val="666666"/>
                </a:solidFill>
                <a:latin typeface="Muli"/>
                <a:ea typeface="Muli"/>
                <a:cs typeface="Muli"/>
                <a:sym typeface="Muli"/>
              </a:rPr>
              <a:t>She </a:t>
            </a:r>
            <a:r>
              <a:rPr b="1" lang="en">
                <a:solidFill>
                  <a:srgbClr val="666666"/>
                </a:solidFill>
                <a:latin typeface="Muli"/>
                <a:ea typeface="Muli"/>
                <a:cs typeface="Muli"/>
                <a:sym typeface="Muli"/>
              </a:rPr>
              <a:t>didn’t </a:t>
            </a:r>
            <a:r>
              <a:rPr lang="en">
                <a:solidFill>
                  <a:srgbClr val="666666"/>
                </a:solidFill>
                <a:latin typeface="Muli"/>
                <a:ea typeface="Muli"/>
                <a:cs typeface="Muli"/>
                <a:sym typeface="Muli"/>
              </a:rPr>
              <a:t>feel like there was a </a:t>
            </a:r>
            <a:r>
              <a:rPr b="1" lang="en">
                <a:solidFill>
                  <a:srgbClr val="666666"/>
                </a:solidFill>
                <a:latin typeface="Muli"/>
                <a:ea typeface="Muli"/>
                <a:cs typeface="Muli"/>
                <a:sym typeface="Muli"/>
              </a:rPr>
              <a:t>boost of confidence</a:t>
            </a:r>
            <a:endParaRPr b="1">
              <a:solidFill>
                <a:srgbClr val="666666"/>
              </a:solidFill>
              <a:latin typeface="Muli"/>
              <a:ea typeface="Muli"/>
              <a:cs typeface="Muli"/>
              <a:sym typeface="Muli"/>
            </a:endParaRPr>
          </a:p>
        </p:txBody>
      </p:sp>
      <p:sp>
        <p:nvSpPr>
          <p:cNvPr id="316" name="Google Shape;316;p50"/>
          <p:cNvSpPr txBox="1"/>
          <p:nvPr>
            <p:ph idx="1" type="body"/>
          </p:nvPr>
        </p:nvSpPr>
        <p:spPr>
          <a:xfrm>
            <a:off x="505250" y="2919225"/>
            <a:ext cx="3745500" cy="16026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rgbClr val="666666"/>
                </a:solidFill>
                <a:latin typeface="Muli"/>
                <a:ea typeface="Muli"/>
                <a:cs typeface="Muli"/>
                <a:sym typeface="Muli"/>
              </a:rPr>
              <a:t>Intuitive </a:t>
            </a:r>
            <a:r>
              <a:rPr lang="en">
                <a:solidFill>
                  <a:srgbClr val="666666"/>
                </a:solidFill>
                <a:latin typeface="Muli"/>
                <a:ea typeface="Muli"/>
                <a:cs typeface="Muli"/>
                <a:sym typeface="Muli"/>
              </a:rPr>
              <a:t>interface</a:t>
            </a:r>
            <a:endParaRPr>
              <a:solidFill>
                <a:srgbClr val="666666"/>
              </a:solidFill>
            </a:endParaRPr>
          </a:p>
        </p:txBody>
      </p:sp>
      <p:sp>
        <p:nvSpPr>
          <p:cNvPr id="317" name="Google Shape;317;p50"/>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didn’t?</a:t>
            </a:r>
            <a:endParaRPr sz="3600">
              <a:solidFill>
                <a:srgbClr val="CB8C5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1"/>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Learned?</a:t>
            </a:r>
            <a:endParaRPr sz="3600">
              <a:solidFill>
                <a:srgbClr val="CB8C5F"/>
              </a:solidFill>
            </a:endParaRPr>
          </a:p>
        </p:txBody>
      </p:sp>
      <p:sp>
        <p:nvSpPr>
          <p:cNvPr id="323" name="Google Shape;323;p51"/>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Assumption Eval</a:t>
            </a:r>
            <a:endParaRPr sz="3600">
              <a:solidFill>
                <a:srgbClr val="CB8C5F"/>
              </a:solidFill>
            </a:endParaRPr>
          </a:p>
        </p:txBody>
      </p:sp>
      <p:sp>
        <p:nvSpPr>
          <p:cNvPr id="324" name="Google Shape;324;p51"/>
          <p:cNvSpPr txBox="1"/>
          <p:nvPr>
            <p:ph idx="1" type="body"/>
          </p:nvPr>
        </p:nvSpPr>
        <p:spPr>
          <a:xfrm>
            <a:off x="537288" y="1053275"/>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sz="1500">
                <a:solidFill>
                  <a:srgbClr val="666666"/>
                </a:solidFill>
              </a:rPr>
              <a:t>She felt like she would be more </a:t>
            </a:r>
            <a:r>
              <a:rPr b="1" lang="en" sz="1500">
                <a:solidFill>
                  <a:srgbClr val="666666"/>
                </a:solidFill>
                <a:latin typeface="Muli"/>
                <a:ea typeface="Muli"/>
                <a:cs typeface="Muli"/>
                <a:sym typeface="Muli"/>
              </a:rPr>
              <a:t>confident </a:t>
            </a:r>
            <a:r>
              <a:rPr lang="en" sz="1500">
                <a:solidFill>
                  <a:srgbClr val="666666"/>
                </a:solidFill>
              </a:rPr>
              <a:t>if she could get </a:t>
            </a:r>
            <a:r>
              <a:rPr b="1" lang="en" sz="1500">
                <a:solidFill>
                  <a:srgbClr val="666666"/>
                </a:solidFill>
                <a:latin typeface="Muli"/>
                <a:ea typeface="Muli"/>
                <a:cs typeface="Muli"/>
                <a:sym typeface="Muli"/>
              </a:rPr>
              <a:t>more validation</a:t>
            </a:r>
            <a:r>
              <a:rPr lang="en" sz="1500">
                <a:solidFill>
                  <a:srgbClr val="666666"/>
                </a:solidFill>
              </a:rPr>
              <a:t> from going through the quiz</a:t>
            </a:r>
            <a:endParaRPr sz="1500">
              <a:solidFill>
                <a:srgbClr val="666666"/>
              </a:solidFill>
            </a:endParaRPr>
          </a:p>
          <a:p>
            <a:pPr indent="0" lvl="0" marL="0" rtl="0" algn="ctr">
              <a:spcBef>
                <a:spcPts val="600"/>
              </a:spcBef>
              <a:spcAft>
                <a:spcPts val="0"/>
              </a:spcAft>
              <a:buNone/>
            </a:pPr>
            <a:r>
              <a:t/>
            </a:r>
            <a:endParaRPr sz="1500">
              <a:solidFill>
                <a:srgbClr val="666666"/>
              </a:solidFill>
            </a:endParaRPr>
          </a:p>
        </p:txBody>
      </p:sp>
      <p:sp>
        <p:nvSpPr>
          <p:cNvPr id="325" name="Google Shape;325;p51"/>
          <p:cNvSpPr txBox="1"/>
          <p:nvPr>
            <p:ph idx="1" type="body"/>
          </p:nvPr>
        </p:nvSpPr>
        <p:spPr>
          <a:xfrm>
            <a:off x="537288" y="2312325"/>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500">
                <a:solidFill>
                  <a:schemeClr val="dk2"/>
                </a:solidFill>
              </a:rPr>
              <a:t>She thought </a:t>
            </a:r>
            <a:r>
              <a:rPr b="1" lang="en" sz="1500">
                <a:solidFill>
                  <a:schemeClr val="dk2"/>
                </a:solidFill>
                <a:latin typeface="Muli"/>
                <a:ea typeface="Muli"/>
                <a:cs typeface="Muli"/>
                <a:sym typeface="Muli"/>
              </a:rPr>
              <a:t>low-level, concrete skills</a:t>
            </a:r>
            <a:r>
              <a:rPr lang="en" sz="1500">
                <a:solidFill>
                  <a:schemeClr val="dk2"/>
                </a:solidFill>
              </a:rPr>
              <a:t> are </a:t>
            </a:r>
            <a:r>
              <a:rPr b="1" lang="en" sz="1500">
                <a:solidFill>
                  <a:schemeClr val="dk2"/>
                </a:solidFill>
                <a:latin typeface="Muli"/>
                <a:ea typeface="Muli"/>
                <a:cs typeface="Muli"/>
                <a:sym typeface="Muli"/>
              </a:rPr>
              <a:t>not sufficient</a:t>
            </a:r>
            <a:r>
              <a:rPr lang="en" sz="1500">
                <a:solidFill>
                  <a:schemeClr val="dk2"/>
                </a:solidFill>
              </a:rPr>
              <a:t> for matching people to jobs and self-checking </a:t>
            </a:r>
            <a:endParaRPr b="1" sz="1500">
              <a:solidFill>
                <a:schemeClr val="dk2"/>
              </a:solidFill>
              <a:latin typeface="Muli"/>
              <a:ea typeface="Muli"/>
              <a:cs typeface="Muli"/>
              <a:sym typeface="Muli"/>
            </a:endParaRPr>
          </a:p>
        </p:txBody>
      </p:sp>
      <p:sp>
        <p:nvSpPr>
          <p:cNvPr id="326" name="Google Shape;326;p51"/>
          <p:cNvSpPr txBox="1"/>
          <p:nvPr>
            <p:ph idx="1" type="body"/>
          </p:nvPr>
        </p:nvSpPr>
        <p:spPr>
          <a:xfrm>
            <a:off x="537363" y="36526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500">
                <a:solidFill>
                  <a:schemeClr val="dk2"/>
                </a:solidFill>
              </a:rPr>
              <a:t>She suggested </a:t>
            </a:r>
            <a:r>
              <a:rPr b="1" lang="en" sz="1500">
                <a:solidFill>
                  <a:schemeClr val="dk2"/>
                </a:solidFill>
                <a:latin typeface="Muli"/>
                <a:ea typeface="Muli"/>
                <a:cs typeface="Muli"/>
                <a:sym typeface="Muli"/>
              </a:rPr>
              <a:t>more high-level, abstract questions</a:t>
            </a:r>
            <a:r>
              <a:rPr lang="en" sz="1500">
                <a:solidFill>
                  <a:schemeClr val="dk2"/>
                </a:solidFill>
              </a:rPr>
              <a:t> such as: “Have you picked an outfit for others?”</a:t>
            </a:r>
            <a:endParaRPr sz="1500">
              <a:solidFill>
                <a:schemeClr val="dk2"/>
              </a:solidFill>
            </a:endParaRPr>
          </a:p>
        </p:txBody>
      </p:sp>
      <p:sp>
        <p:nvSpPr>
          <p:cNvPr id="327" name="Google Shape;327;p51"/>
          <p:cNvSpPr txBox="1"/>
          <p:nvPr>
            <p:ph idx="1" type="body"/>
          </p:nvPr>
        </p:nvSpPr>
        <p:spPr>
          <a:xfrm>
            <a:off x="4861100" y="1053275"/>
            <a:ext cx="3745500" cy="35979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spcBef>
                <a:spcPts val="600"/>
              </a:spcBef>
              <a:spcAft>
                <a:spcPts val="0"/>
              </a:spcAft>
              <a:buNone/>
            </a:pPr>
            <a:r>
              <a:rPr lang="en">
                <a:solidFill>
                  <a:srgbClr val="666666"/>
                </a:solidFill>
              </a:rPr>
              <a:t>Pleasant and reacted positively to seeing the final page of job match</a:t>
            </a:r>
            <a:endParaRPr>
              <a:solidFill>
                <a:srgbClr val="66666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 name="Shape 331"/>
        <p:cNvGrpSpPr/>
        <p:nvPr/>
      </p:nvGrpSpPr>
      <p:grpSpPr>
        <a:xfrm>
          <a:off x="0" y="0"/>
          <a:ext cx="0" cy="0"/>
          <a:chOff x="0" y="0"/>
          <a:chExt cx="0" cy="0"/>
        </a:xfrm>
      </p:grpSpPr>
      <p:sp>
        <p:nvSpPr>
          <p:cNvPr id="332" name="Google Shape;332;p52"/>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Experience Prototype #3 - FitUp</a:t>
            </a:r>
            <a:endParaRPr>
              <a:solidFill>
                <a:srgbClr val="F1C23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6"/>
          <p:cNvSpPr txBox="1"/>
          <p:nvPr>
            <p:ph idx="4294967295" type="ctrTitle"/>
          </p:nvPr>
        </p:nvSpPr>
        <p:spPr>
          <a:xfrm>
            <a:off x="1143950"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1800">
                <a:solidFill>
                  <a:srgbClr val="9BA2AA"/>
                </a:solidFill>
              </a:rPr>
              <a:t>Zheng</a:t>
            </a:r>
            <a:endParaRPr sz="1800">
              <a:solidFill>
                <a:srgbClr val="9BA2AA"/>
              </a:solidFill>
            </a:endParaRPr>
          </a:p>
        </p:txBody>
      </p:sp>
      <p:pic>
        <p:nvPicPr>
          <p:cNvPr id="131" name="Google Shape;131;p26"/>
          <p:cNvPicPr preferRelativeResize="0"/>
          <p:nvPr/>
        </p:nvPicPr>
        <p:blipFill rotWithShape="1">
          <a:blip r:embed="rId3">
            <a:alphaModFix/>
          </a:blip>
          <a:srcRect b="0" l="0" r="0" t="0"/>
          <a:stretch/>
        </p:blipFill>
        <p:spPr>
          <a:xfrm>
            <a:off x="949912" y="2192825"/>
            <a:ext cx="1380600" cy="1380600"/>
          </a:xfrm>
          <a:prstGeom prst="ellipse">
            <a:avLst/>
          </a:prstGeom>
          <a:noFill/>
          <a:ln>
            <a:noFill/>
          </a:ln>
        </p:spPr>
      </p:pic>
      <p:pic>
        <p:nvPicPr>
          <p:cNvPr id="132" name="Google Shape;132;p26"/>
          <p:cNvPicPr preferRelativeResize="0"/>
          <p:nvPr/>
        </p:nvPicPr>
        <p:blipFill rotWithShape="1">
          <a:blip r:embed="rId4">
            <a:alphaModFix/>
          </a:blip>
          <a:srcRect b="0" l="0" r="0" t="24998"/>
          <a:stretch/>
        </p:blipFill>
        <p:spPr>
          <a:xfrm>
            <a:off x="2904427" y="2192825"/>
            <a:ext cx="1380600" cy="1380600"/>
          </a:xfrm>
          <a:prstGeom prst="ellipse">
            <a:avLst/>
          </a:prstGeom>
          <a:noFill/>
          <a:ln>
            <a:noFill/>
          </a:ln>
        </p:spPr>
      </p:pic>
      <p:pic>
        <p:nvPicPr>
          <p:cNvPr id="133" name="Google Shape;133;p26"/>
          <p:cNvPicPr preferRelativeResize="0"/>
          <p:nvPr/>
        </p:nvPicPr>
        <p:blipFill>
          <a:blip r:embed="rId5">
            <a:alphaModFix/>
          </a:blip>
          <a:stretch>
            <a:fillRect/>
          </a:stretch>
        </p:blipFill>
        <p:spPr>
          <a:xfrm>
            <a:off x="6813499" y="2192825"/>
            <a:ext cx="1380600" cy="1380600"/>
          </a:xfrm>
          <a:prstGeom prst="ellipse">
            <a:avLst/>
          </a:prstGeom>
          <a:noFill/>
          <a:ln>
            <a:noFill/>
          </a:ln>
        </p:spPr>
      </p:pic>
      <p:pic>
        <p:nvPicPr>
          <p:cNvPr id="134" name="Google Shape;134;p26"/>
          <p:cNvPicPr preferRelativeResize="0"/>
          <p:nvPr/>
        </p:nvPicPr>
        <p:blipFill rotWithShape="1">
          <a:blip r:embed="rId6">
            <a:alphaModFix/>
          </a:blip>
          <a:srcRect b="42450" l="29120" r="29124" t="26248"/>
          <a:stretch/>
        </p:blipFill>
        <p:spPr>
          <a:xfrm>
            <a:off x="4858970" y="2192825"/>
            <a:ext cx="1380600" cy="1380600"/>
          </a:xfrm>
          <a:prstGeom prst="ellipse">
            <a:avLst/>
          </a:prstGeom>
          <a:noFill/>
          <a:ln>
            <a:noFill/>
          </a:ln>
        </p:spPr>
      </p:pic>
      <p:sp>
        <p:nvSpPr>
          <p:cNvPr id="135" name="Google Shape;135;p26"/>
          <p:cNvSpPr txBox="1"/>
          <p:nvPr>
            <p:ph idx="4294967295" type="ctrTitle"/>
          </p:nvPr>
        </p:nvSpPr>
        <p:spPr>
          <a:xfrm>
            <a:off x="2904438" y="3497225"/>
            <a:ext cx="13806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1800">
                <a:solidFill>
                  <a:srgbClr val="9BA2AA"/>
                </a:solidFill>
              </a:rPr>
              <a:t>Xiaohai</a:t>
            </a:r>
            <a:endParaRPr sz="1800">
              <a:solidFill>
                <a:srgbClr val="9BA2AA"/>
              </a:solidFill>
            </a:endParaRPr>
          </a:p>
        </p:txBody>
      </p:sp>
      <p:sp>
        <p:nvSpPr>
          <p:cNvPr id="136" name="Google Shape;136;p26"/>
          <p:cNvSpPr txBox="1"/>
          <p:nvPr>
            <p:ph idx="4294967295" type="ctrTitle"/>
          </p:nvPr>
        </p:nvSpPr>
        <p:spPr>
          <a:xfrm>
            <a:off x="7097075"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2000">
                <a:solidFill>
                  <a:srgbClr val="9BA2AA"/>
                </a:solidFill>
              </a:rPr>
              <a:t>Cathy </a:t>
            </a:r>
            <a:endParaRPr sz="2000">
              <a:solidFill>
                <a:srgbClr val="9BA2AA"/>
              </a:solidFill>
            </a:endParaRPr>
          </a:p>
        </p:txBody>
      </p:sp>
      <p:sp>
        <p:nvSpPr>
          <p:cNvPr id="137" name="Google Shape;137;p26"/>
          <p:cNvSpPr txBox="1"/>
          <p:nvPr>
            <p:ph idx="4294967295" type="ctrTitle"/>
          </p:nvPr>
        </p:nvSpPr>
        <p:spPr>
          <a:xfrm>
            <a:off x="5124013"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🌟Lucy </a:t>
            </a:r>
            <a:endParaRPr sz="1800">
              <a:solidFill>
                <a:srgbClr val="9BA2AA"/>
              </a:solidFill>
            </a:endParaRPr>
          </a:p>
        </p:txBody>
      </p:sp>
      <p:sp>
        <p:nvSpPr>
          <p:cNvPr id="138" name="Google Shape;138;p26"/>
          <p:cNvSpPr txBox="1"/>
          <p:nvPr/>
        </p:nvSpPr>
        <p:spPr>
          <a:xfrm>
            <a:off x="2704300" y="662775"/>
            <a:ext cx="3819000" cy="1178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9BA2AA"/>
                </a:solidFill>
                <a:latin typeface="Avenir"/>
                <a:ea typeface="Avenir"/>
                <a:cs typeface="Avenir"/>
                <a:sym typeface="Avenir"/>
              </a:rPr>
              <a:t>Team Uno</a:t>
            </a:r>
            <a:endParaRPr b="1" sz="3000">
              <a:solidFill>
                <a:srgbClr val="9BA2A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53"/>
          <p:cNvSpPr txBox="1"/>
          <p:nvPr>
            <p:ph idx="4294967295" type="body"/>
          </p:nvPr>
        </p:nvSpPr>
        <p:spPr>
          <a:xfrm>
            <a:off x="5711125" y="9355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McArdle</a:t>
            </a:r>
            <a:endParaRPr b="1">
              <a:latin typeface="Muli"/>
              <a:ea typeface="Muli"/>
              <a:cs typeface="Muli"/>
              <a:sym typeface="Muli"/>
            </a:endParaRPr>
          </a:p>
          <a:p>
            <a:pPr indent="0" lvl="0" marL="0" rtl="0" algn="ctr">
              <a:spcBef>
                <a:spcPts val="600"/>
              </a:spcBef>
              <a:spcAft>
                <a:spcPts val="0"/>
              </a:spcAft>
              <a:buNone/>
            </a:pPr>
            <a:r>
              <a:rPr b="1" lang="en" sz="1100"/>
              <a:t>28</a:t>
            </a:r>
            <a:endParaRPr b="1" sz="1100"/>
          </a:p>
          <a:p>
            <a:pPr indent="0" lvl="0" marL="0" rtl="0" algn="ctr">
              <a:spcBef>
                <a:spcPts val="600"/>
              </a:spcBef>
              <a:spcAft>
                <a:spcPts val="0"/>
              </a:spcAft>
              <a:buNone/>
            </a:pPr>
            <a:r>
              <a:rPr b="1" lang="en" sz="1100"/>
              <a:t>Visual Storyteller</a:t>
            </a:r>
            <a:endParaRPr b="1" sz="1100"/>
          </a:p>
          <a:p>
            <a:pPr indent="0" lvl="0" marL="0" rtl="0" algn="ctr">
              <a:spcBef>
                <a:spcPts val="600"/>
              </a:spcBef>
              <a:spcAft>
                <a:spcPts val="0"/>
              </a:spcAft>
              <a:buNone/>
            </a:pPr>
            <a:r>
              <a:rPr b="1" lang="en" sz="1100"/>
              <a:t>@SF</a:t>
            </a:r>
            <a:endParaRPr b="1" sz="1100">
              <a:latin typeface="Muli"/>
              <a:ea typeface="Muli"/>
              <a:cs typeface="Muli"/>
              <a:sym typeface="Muli"/>
            </a:endParaRPr>
          </a:p>
        </p:txBody>
      </p:sp>
      <p:pic>
        <p:nvPicPr>
          <p:cNvPr id="338" name="Google Shape;338;p53"/>
          <p:cNvPicPr preferRelativeResize="0"/>
          <p:nvPr/>
        </p:nvPicPr>
        <p:blipFill rotWithShape="1">
          <a:blip r:embed="rId3">
            <a:alphaModFix/>
          </a:blip>
          <a:srcRect b="21228" l="0" r="4997" t="0"/>
          <a:stretch/>
        </p:blipFill>
        <p:spPr>
          <a:xfrm>
            <a:off x="6205825" y="1035000"/>
            <a:ext cx="1404600" cy="1403100"/>
          </a:xfrm>
          <a:prstGeom prst="ellipse">
            <a:avLst/>
          </a:prstGeom>
          <a:noFill/>
          <a:ln>
            <a:noFill/>
          </a:ln>
        </p:spPr>
      </p:pic>
      <p:pic>
        <p:nvPicPr>
          <p:cNvPr id="339" name="Google Shape;339;p53"/>
          <p:cNvPicPr preferRelativeResize="0"/>
          <p:nvPr/>
        </p:nvPicPr>
        <p:blipFill>
          <a:blip r:embed="rId4">
            <a:alphaModFix/>
          </a:blip>
          <a:stretch>
            <a:fillRect/>
          </a:stretch>
        </p:blipFill>
        <p:spPr>
          <a:xfrm>
            <a:off x="535100" y="152400"/>
            <a:ext cx="3744775" cy="483869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sp>
        <p:nvSpPr>
          <p:cNvPr id="344" name="Google Shape;344;p54"/>
          <p:cNvSpPr txBox="1"/>
          <p:nvPr>
            <p:ph idx="1" type="body"/>
          </p:nvPr>
        </p:nvSpPr>
        <p:spPr>
          <a:xfrm>
            <a:off x="890300" y="1200149"/>
            <a:ext cx="7363500" cy="3021000"/>
          </a:xfrm>
          <a:prstGeom prst="rect">
            <a:avLst/>
          </a:prstGeom>
        </p:spPr>
        <p:txBody>
          <a:bodyPr anchorCtr="0" anchor="t" bIns="91425" lIns="91425" spcFirstLastPara="1" rIns="91425" wrap="square" tIns="91425">
            <a:noAutofit/>
          </a:bodyPr>
          <a:lstStyle/>
          <a:p>
            <a:pPr indent="0" lvl="0" marL="0" rtl="0" algn="l">
              <a:lnSpc>
                <a:spcPct val="115000"/>
              </a:lnSpc>
              <a:spcBef>
                <a:spcPts val="600"/>
              </a:spcBef>
              <a:spcAft>
                <a:spcPts val="0"/>
              </a:spcAft>
              <a:buNone/>
            </a:pPr>
            <a:r>
              <a:rPr b="1" lang="en" sz="2400">
                <a:solidFill>
                  <a:srgbClr val="7C7F91"/>
                </a:solidFill>
                <a:latin typeface="Muli"/>
                <a:ea typeface="Muli"/>
                <a:cs typeface="Muli"/>
                <a:sym typeface="Muli"/>
              </a:rPr>
              <a:t>Assumption</a:t>
            </a:r>
            <a:endParaRPr b="1" sz="2400">
              <a:solidFill>
                <a:srgbClr val="7C7F91"/>
              </a:solidFill>
              <a:latin typeface="Muli"/>
              <a:ea typeface="Muli"/>
              <a:cs typeface="Muli"/>
              <a:sym typeface="Muli"/>
            </a:endParaRPr>
          </a:p>
          <a:p>
            <a:pPr indent="0" lvl="0" marL="0" rtl="0" algn="l">
              <a:lnSpc>
                <a:spcPct val="115000"/>
              </a:lnSpc>
              <a:spcBef>
                <a:spcPts val="0"/>
              </a:spcBef>
              <a:spcAft>
                <a:spcPts val="0"/>
              </a:spcAft>
              <a:buClr>
                <a:schemeClr val="dk1"/>
              </a:buClr>
              <a:buSzPts val="1100"/>
              <a:buFont typeface="Arial"/>
              <a:buNone/>
            </a:pPr>
            <a:r>
              <a:rPr lang="en">
                <a:solidFill>
                  <a:srgbClr val="7C7F91"/>
                </a:solidFill>
                <a:latin typeface="Muli"/>
                <a:ea typeface="Muli"/>
                <a:cs typeface="Muli"/>
                <a:sym typeface="Muli"/>
              </a:rPr>
              <a:t>Taking out the </a:t>
            </a:r>
            <a:r>
              <a:rPr b="1" lang="en">
                <a:solidFill>
                  <a:srgbClr val="7C7F91"/>
                </a:solidFill>
                <a:latin typeface="Muli"/>
                <a:ea typeface="Muli"/>
                <a:cs typeface="Muli"/>
                <a:sym typeface="Muli"/>
              </a:rPr>
              <a:t>hard requirements</a:t>
            </a:r>
            <a:r>
              <a:rPr lang="en">
                <a:solidFill>
                  <a:srgbClr val="7C7F91"/>
                </a:solidFill>
                <a:latin typeface="Muli"/>
                <a:ea typeface="Muli"/>
                <a:cs typeface="Muli"/>
                <a:sym typeface="Muli"/>
              </a:rPr>
              <a:t> on technicality would elicit more </a:t>
            </a:r>
            <a:r>
              <a:rPr b="1" lang="en">
                <a:solidFill>
                  <a:srgbClr val="7C7F91"/>
                </a:solidFill>
                <a:latin typeface="Muli"/>
                <a:ea typeface="Muli"/>
                <a:cs typeface="Muli"/>
                <a:sym typeface="Muli"/>
              </a:rPr>
              <a:t>creative expressions</a:t>
            </a:r>
            <a:r>
              <a:rPr lang="en">
                <a:solidFill>
                  <a:srgbClr val="7C7F91"/>
                </a:solidFill>
                <a:latin typeface="Muli"/>
                <a:ea typeface="Muli"/>
                <a:cs typeface="Muli"/>
                <a:sym typeface="Muli"/>
              </a:rPr>
              <a:t> from individuals in the fashion industry and help them better </a:t>
            </a:r>
            <a:r>
              <a:rPr b="1" lang="en">
                <a:solidFill>
                  <a:srgbClr val="7C7F91"/>
                </a:solidFill>
                <a:latin typeface="Muli"/>
                <a:ea typeface="Muli"/>
                <a:cs typeface="Muli"/>
                <a:sym typeface="Muli"/>
              </a:rPr>
              <a:t>demonstrate ideas and vision</a:t>
            </a:r>
            <a:r>
              <a:rPr lang="en">
                <a:solidFill>
                  <a:srgbClr val="7C7F91"/>
                </a:solidFill>
                <a:latin typeface="Muli"/>
                <a:ea typeface="Muli"/>
                <a:cs typeface="Muli"/>
                <a:sym typeface="Muli"/>
              </a:rPr>
              <a:t>.</a:t>
            </a:r>
            <a:endParaRPr>
              <a:solidFill>
                <a:srgbClr val="7C7F91"/>
              </a:solidFill>
            </a:endParaRPr>
          </a:p>
          <a:p>
            <a:pPr indent="0" lvl="0" marL="0" rtl="0" algn="l">
              <a:spcBef>
                <a:spcPts val="60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55"/>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worked?</a:t>
            </a:r>
            <a:endParaRPr sz="3600">
              <a:solidFill>
                <a:srgbClr val="CB8C5F"/>
              </a:solidFill>
            </a:endParaRPr>
          </a:p>
        </p:txBody>
      </p:sp>
      <p:sp>
        <p:nvSpPr>
          <p:cNvPr id="350" name="Google Shape;350;p55"/>
          <p:cNvSpPr txBox="1"/>
          <p:nvPr>
            <p:ph idx="1" type="body"/>
          </p:nvPr>
        </p:nvSpPr>
        <p:spPr>
          <a:xfrm>
            <a:off x="505250" y="10978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lang="en">
                <a:solidFill>
                  <a:schemeClr val="dk2"/>
                </a:solidFill>
              </a:rPr>
              <a:t>The interface was </a:t>
            </a:r>
            <a:r>
              <a:rPr b="1" lang="en">
                <a:solidFill>
                  <a:schemeClr val="dk2"/>
                </a:solidFill>
                <a:latin typeface="Muli"/>
                <a:ea typeface="Muli"/>
                <a:cs typeface="Muli"/>
                <a:sym typeface="Muli"/>
              </a:rPr>
              <a:t>instantaneously</a:t>
            </a:r>
            <a:r>
              <a:rPr lang="en">
                <a:solidFill>
                  <a:schemeClr val="dk2"/>
                </a:solidFill>
              </a:rPr>
              <a:t> intuitive</a:t>
            </a:r>
            <a:endParaRPr sz="1200">
              <a:solidFill>
                <a:schemeClr val="dk1"/>
              </a:solidFill>
              <a:latin typeface="Arial"/>
              <a:ea typeface="Arial"/>
              <a:cs typeface="Arial"/>
              <a:sym typeface="Arial"/>
            </a:endParaRPr>
          </a:p>
        </p:txBody>
      </p:sp>
      <p:sp>
        <p:nvSpPr>
          <p:cNvPr id="351" name="Google Shape;351;p55"/>
          <p:cNvSpPr txBox="1"/>
          <p:nvPr>
            <p:ph idx="2" type="body"/>
          </p:nvPr>
        </p:nvSpPr>
        <p:spPr>
          <a:xfrm>
            <a:off x="4893175" y="10978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600"/>
              </a:spcBef>
              <a:spcAft>
                <a:spcPts val="0"/>
              </a:spcAft>
              <a:buNone/>
            </a:pPr>
            <a:r>
              <a:rPr b="1" lang="en">
                <a:solidFill>
                  <a:schemeClr val="dk2"/>
                </a:solidFill>
                <a:latin typeface="Muli"/>
                <a:ea typeface="Muli"/>
                <a:cs typeface="Muli"/>
                <a:sym typeface="Muli"/>
              </a:rPr>
              <a:t>Confused</a:t>
            </a:r>
            <a:r>
              <a:rPr lang="en">
                <a:solidFill>
                  <a:schemeClr val="dk2"/>
                </a:solidFill>
                <a:latin typeface="Muli"/>
                <a:ea typeface="Muli"/>
                <a:cs typeface="Muli"/>
                <a:sym typeface="Muli"/>
              </a:rPr>
              <a:t> the spin-around icon</a:t>
            </a:r>
            <a:r>
              <a:rPr lang="en">
                <a:solidFill>
                  <a:schemeClr val="dk2"/>
                </a:solidFill>
              </a:rPr>
              <a:t> with a different usage</a:t>
            </a:r>
            <a:endParaRPr>
              <a:solidFill>
                <a:schemeClr val="dk2"/>
              </a:solidFill>
            </a:endParaRPr>
          </a:p>
        </p:txBody>
      </p:sp>
      <p:sp>
        <p:nvSpPr>
          <p:cNvPr id="352" name="Google Shape;352;p55"/>
          <p:cNvSpPr txBox="1"/>
          <p:nvPr>
            <p:ph idx="1" type="body"/>
          </p:nvPr>
        </p:nvSpPr>
        <p:spPr>
          <a:xfrm>
            <a:off x="505375" y="2469400"/>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latin typeface="Muli"/>
                <a:ea typeface="Muli"/>
                <a:cs typeface="Muli"/>
                <a:sym typeface="Muli"/>
              </a:rPr>
              <a:t>Right away</a:t>
            </a:r>
            <a:r>
              <a:rPr lang="en">
                <a:solidFill>
                  <a:schemeClr val="dk2"/>
                </a:solidFill>
                <a:latin typeface="Muli"/>
                <a:ea typeface="Muli"/>
                <a:cs typeface="Muli"/>
                <a:sym typeface="Muli"/>
              </a:rPr>
              <a:t> recognized where the decorator/overlay would go on the garment</a:t>
            </a:r>
            <a:endParaRPr>
              <a:solidFill>
                <a:schemeClr val="dk2"/>
              </a:solidFill>
            </a:endParaRPr>
          </a:p>
        </p:txBody>
      </p:sp>
      <p:sp>
        <p:nvSpPr>
          <p:cNvPr id="353" name="Google Shape;353;p55"/>
          <p:cNvSpPr txBox="1"/>
          <p:nvPr>
            <p:ph idx="2" type="body"/>
          </p:nvPr>
        </p:nvSpPr>
        <p:spPr>
          <a:xfrm>
            <a:off x="4893125" y="2469400"/>
            <a:ext cx="3745500" cy="23049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Muli"/>
                <a:ea typeface="Muli"/>
                <a:cs typeface="Muli"/>
                <a:sym typeface="Muli"/>
              </a:rPr>
              <a:t>Felt a bit </a:t>
            </a:r>
            <a:r>
              <a:rPr b="1" lang="en">
                <a:solidFill>
                  <a:schemeClr val="dk2"/>
                </a:solidFill>
                <a:latin typeface="Muli"/>
                <a:ea typeface="Muli"/>
                <a:cs typeface="Muli"/>
                <a:sym typeface="Muli"/>
              </a:rPr>
              <a:t>underwhelmed</a:t>
            </a:r>
            <a:r>
              <a:rPr lang="en">
                <a:solidFill>
                  <a:schemeClr val="dk2"/>
                </a:solidFill>
                <a:latin typeface="Muli"/>
                <a:ea typeface="Muli"/>
                <a:cs typeface="Muli"/>
                <a:sym typeface="Muli"/>
              </a:rPr>
              <a:t> by the </a:t>
            </a:r>
            <a:r>
              <a:rPr b="1" lang="en">
                <a:solidFill>
                  <a:schemeClr val="dk2"/>
                </a:solidFill>
                <a:latin typeface="Muli"/>
                <a:ea typeface="Muli"/>
                <a:cs typeface="Muli"/>
                <a:sym typeface="Muli"/>
              </a:rPr>
              <a:t>limited</a:t>
            </a:r>
            <a:r>
              <a:rPr lang="en">
                <a:solidFill>
                  <a:schemeClr val="dk2"/>
                </a:solidFill>
                <a:latin typeface="Muli"/>
                <a:ea typeface="Muli"/>
                <a:cs typeface="Muli"/>
                <a:sym typeface="Muli"/>
              </a:rPr>
              <a:t> features our prototype offered; difficult to envision what it would feel like to use it in real life</a:t>
            </a:r>
            <a:endParaRPr>
              <a:solidFill>
                <a:schemeClr val="dk2"/>
              </a:solidFill>
            </a:endParaRPr>
          </a:p>
        </p:txBody>
      </p:sp>
      <p:sp>
        <p:nvSpPr>
          <p:cNvPr id="354" name="Google Shape;354;p55"/>
          <p:cNvSpPr txBox="1"/>
          <p:nvPr>
            <p:ph idx="1" type="body"/>
          </p:nvPr>
        </p:nvSpPr>
        <p:spPr>
          <a:xfrm>
            <a:off x="505325" y="3697125"/>
            <a:ext cx="3745500" cy="10773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Muli"/>
                <a:ea typeface="Muli"/>
                <a:cs typeface="Muli"/>
                <a:sym typeface="Muli"/>
              </a:rPr>
              <a:t>I</a:t>
            </a:r>
            <a:r>
              <a:rPr lang="en">
                <a:solidFill>
                  <a:schemeClr val="dk2"/>
                </a:solidFill>
                <a:latin typeface="Muli"/>
                <a:ea typeface="Muli"/>
                <a:cs typeface="Muli"/>
                <a:sym typeface="Muli"/>
              </a:rPr>
              <a:t>ncorporated his </a:t>
            </a:r>
            <a:r>
              <a:rPr b="1" lang="en">
                <a:solidFill>
                  <a:schemeClr val="dk2"/>
                </a:solidFill>
                <a:latin typeface="Muli"/>
                <a:ea typeface="Muli"/>
                <a:cs typeface="Muli"/>
                <a:sym typeface="Muli"/>
              </a:rPr>
              <a:t>aesthetic tastes</a:t>
            </a:r>
            <a:r>
              <a:rPr lang="en">
                <a:solidFill>
                  <a:schemeClr val="dk2"/>
                </a:solidFill>
                <a:latin typeface="Muli"/>
                <a:ea typeface="Muli"/>
                <a:cs typeface="Muli"/>
                <a:sym typeface="Muli"/>
              </a:rPr>
              <a:t> into his testing</a:t>
            </a:r>
            <a:endParaRPr>
              <a:solidFill>
                <a:schemeClr val="dk2"/>
              </a:solidFill>
            </a:endParaRPr>
          </a:p>
        </p:txBody>
      </p:sp>
      <p:sp>
        <p:nvSpPr>
          <p:cNvPr id="355" name="Google Shape;355;p55"/>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What didn’t?</a:t>
            </a:r>
            <a:endParaRPr sz="3600">
              <a:solidFill>
                <a:srgbClr val="CB8C5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Google Shape;360;p56"/>
          <p:cNvSpPr txBox="1"/>
          <p:nvPr>
            <p:ph type="title"/>
          </p:nvPr>
        </p:nvSpPr>
        <p:spPr>
          <a:xfrm>
            <a:off x="569275" y="195875"/>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Learned?</a:t>
            </a:r>
            <a:endParaRPr sz="3600">
              <a:solidFill>
                <a:srgbClr val="CB8C5F"/>
              </a:solidFill>
            </a:endParaRPr>
          </a:p>
        </p:txBody>
      </p:sp>
      <p:sp>
        <p:nvSpPr>
          <p:cNvPr id="361" name="Google Shape;361;p56"/>
          <p:cNvSpPr txBox="1"/>
          <p:nvPr>
            <p:ph idx="1" type="body"/>
          </p:nvPr>
        </p:nvSpPr>
        <p:spPr>
          <a:xfrm>
            <a:off x="505250" y="1097800"/>
            <a:ext cx="3745500" cy="15567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Muli"/>
                <a:ea typeface="Muli"/>
                <a:cs typeface="Muli"/>
                <a:sym typeface="Muli"/>
              </a:rPr>
              <a:t>“It’s hard to feel super creative in a short time”</a:t>
            </a:r>
            <a:endParaRPr>
              <a:solidFill>
                <a:schemeClr val="dk2"/>
              </a:solidFill>
            </a:endParaRPr>
          </a:p>
        </p:txBody>
      </p:sp>
      <p:sp>
        <p:nvSpPr>
          <p:cNvPr id="362" name="Google Shape;362;p56"/>
          <p:cNvSpPr txBox="1"/>
          <p:nvPr>
            <p:ph idx="2" type="body"/>
          </p:nvPr>
        </p:nvSpPr>
        <p:spPr>
          <a:xfrm>
            <a:off x="4893125" y="1053275"/>
            <a:ext cx="3745500" cy="34827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Muli"/>
                <a:ea typeface="Muli"/>
                <a:cs typeface="Muli"/>
                <a:sym typeface="Muli"/>
              </a:rPr>
              <a:t>He seemed pleased and entertained to play around with the drag-n-drop features of the interface, even though we couldn’t give him the freedom we wished due to material constraints.</a:t>
            </a:r>
            <a:endParaRPr>
              <a:solidFill>
                <a:schemeClr val="dk2"/>
              </a:solidFill>
            </a:endParaRPr>
          </a:p>
        </p:txBody>
      </p:sp>
      <p:sp>
        <p:nvSpPr>
          <p:cNvPr id="363" name="Google Shape;363;p56"/>
          <p:cNvSpPr txBox="1"/>
          <p:nvPr>
            <p:ph idx="1" type="body"/>
          </p:nvPr>
        </p:nvSpPr>
        <p:spPr>
          <a:xfrm>
            <a:off x="505325" y="2654550"/>
            <a:ext cx="3745500" cy="2119800"/>
          </a:xfrm>
          <a:prstGeom prst="rect">
            <a:avLst/>
          </a:prstGeom>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Muli"/>
                <a:ea typeface="Muli"/>
                <a:cs typeface="Muli"/>
                <a:sym typeface="Muli"/>
              </a:rPr>
              <a:t>It is often better to </a:t>
            </a:r>
            <a:r>
              <a:rPr b="1" lang="en">
                <a:solidFill>
                  <a:schemeClr val="dk2"/>
                </a:solidFill>
                <a:latin typeface="Muli"/>
                <a:ea typeface="Muli"/>
                <a:cs typeface="Muli"/>
                <a:sym typeface="Muli"/>
              </a:rPr>
              <a:t>entrust the participant</a:t>
            </a:r>
            <a:r>
              <a:rPr lang="en">
                <a:solidFill>
                  <a:schemeClr val="dk2"/>
                </a:solidFill>
                <a:latin typeface="Muli"/>
                <a:ea typeface="Muli"/>
                <a:cs typeface="Muli"/>
                <a:sym typeface="Muli"/>
              </a:rPr>
              <a:t> with the </a:t>
            </a:r>
            <a:r>
              <a:rPr b="1" lang="en">
                <a:solidFill>
                  <a:schemeClr val="dk2"/>
                </a:solidFill>
                <a:latin typeface="Muli"/>
                <a:ea typeface="Muli"/>
                <a:cs typeface="Muli"/>
                <a:sym typeface="Muli"/>
              </a:rPr>
              <a:t>freedom</a:t>
            </a:r>
            <a:r>
              <a:rPr lang="en">
                <a:solidFill>
                  <a:schemeClr val="dk2"/>
                </a:solidFill>
                <a:latin typeface="Muli"/>
                <a:ea typeface="Muli"/>
                <a:cs typeface="Muli"/>
                <a:sym typeface="Muli"/>
              </a:rPr>
              <a:t> to mess around with our prototype</a:t>
            </a:r>
            <a:endParaRPr>
              <a:solidFill>
                <a:schemeClr val="dk2"/>
              </a:solidFill>
            </a:endParaRPr>
          </a:p>
        </p:txBody>
      </p:sp>
      <p:sp>
        <p:nvSpPr>
          <p:cNvPr id="364" name="Google Shape;364;p56"/>
          <p:cNvSpPr txBox="1"/>
          <p:nvPr>
            <p:ph type="title"/>
          </p:nvPr>
        </p:nvSpPr>
        <p:spPr>
          <a:xfrm>
            <a:off x="4925075" y="272063"/>
            <a:ext cx="3681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B8C5F"/>
                </a:solidFill>
              </a:rPr>
              <a:t>Assumption Eval</a:t>
            </a:r>
            <a:endParaRPr sz="3600">
              <a:solidFill>
                <a:srgbClr val="CB8C5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7"/>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summary</a:t>
            </a:r>
            <a:endParaRPr>
              <a:solidFill>
                <a:srgbClr val="F1C23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58"/>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67494"/>
                </a:solidFill>
              </a:rPr>
              <a:t>Summary</a:t>
            </a:r>
            <a:endParaRPr sz="3600">
              <a:solidFill>
                <a:srgbClr val="467494"/>
              </a:solidFill>
            </a:endParaRPr>
          </a:p>
        </p:txBody>
      </p:sp>
      <p:sp>
        <p:nvSpPr>
          <p:cNvPr id="375" name="Google Shape;375;p58"/>
          <p:cNvSpPr txBox="1"/>
          <p:nvPr>
            <p:ph idx="1" type="body"/>
          </p:nvPr>
        </p:nvSpPr>
        <p:spPr>
          <a:xfrm>
            <a:off x="686550" y="970425"/>
            <a:ext cx="7770900" cy="3571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en" sz="2400">
                <a:latin typeface="Muli"/>
                <a:ea typeface="Muli"/>
                <a:cs typeface="Muli"/>
                <a:sym typeface="Muli"/>
              </a:rPr>
              <a:t>What did we learn?</a:t>
            </a:r>
            <a:endParaRPr b="1" sz="2400">
              <a:latin typeface="Muli"/>
              <a:ea typeface="Muli"/>
              <a:cs typeface="Muli"/>
              <a:sym typeface="Muli"/>
            </a:endParaRPr>
          </a:p>
          <a:p>
            <a:pPr indent="-381000" lvl="0" marL="457200" rtl="0" algn="l">
              <a:lnSpc>
                <a:spcPct val="115000"/>
              </a:lnSpc>
              <a:spcBef>
                <a:spcPts val="1200"/>
              </a:spcBef>
              <a:spcAft>
                <a:spcPts val="0"/>
              </a:spcAft>
              <a:buSzPts val="2400"/>
              <a:buChar char="‐"/>
            </a:pPr>
            <a:r>
              <a:rPr lang="en" sz="2400"/>
              <a:t>Individual variations</a:t>
            </a:r>
            <a:endParaRPr sz="2400"/>
          </a:p>
          <a:p>
            <a:pPr indent="-381000" lvl="0" marL="457200" rtl="0" algn="l">
              <a:lnSpc>
                <a:spcPct val="115000"/>
              </a:lnSpc>
              <a:spcBef>
                <a:spcPts val="0"/>
              </a:spcBef>
              <a:spcAft>
                <a:spcPts val="0"/>
              </a:spcAft>
              <a:buSzPts val="2400"/>
              <a:buChar char="‐"/>
            </a:pPr>
            <a:r>
              <a:rPr lang="en" sz="2400"/>
              <a:t>Accuracy of design</a:t>
            </a:r>
            <a:endParaRPr sz="2400"/>
          </a:p>
          <a:p>
            <a:pPr indent="0" lvl="0" marL="0" rtl="0" algn="l">
              <a:lnSpc>
                <a:spcPct val="115000"/>
              </a:lnSpc>
              <a:spcBef>
                <a:spcPts val="1200"/>
              </a:spcBef>
              <a:spcAft>
                <a:spcPts val="0"/>
              </a:spcAft>
              <a:buNone/>
            </a:pPr>
            <a:r>
              <a:rPr b="1" lang="en" sz="2400">
                <a:latin typeface="Muli"/>
                <a:ea typeface="Muli"/>
                <a:cs typeface="Muli"/>
                <a:sym typeface="Muli"/>
              </a:rPr>
              <a:t>Next step?</a:t>
            </a:r>
            <a:endParaRPr b="1" sz="2400">
              <a:latin typeface="Muli"/>
              <a:ea typeface="Muli"/>
              <a:cs typeface="Muli"/>
              <a:sym typeface="Muli"/>
            </a:endParaRPr>
          </a:p>
          <a:p>
            <a:pPr indent="0" lvl="0" marL="0" rtl="0" algn="l">
              <a:lnSpc>
                <a:spcPct val="115000"/>
              </a:lnSpc>
              <a:spcBef>
                <a:spcPts val="1200"/>
              </a:spcBef>
              <a:spcAft>
                <a:spcPts val="1200"/>
              </a:spcAft>
              <a:buNone/>
            </a:pPr>
            <a:r>
              <a:rPr b="1" lang="en" sz="2400">
                <a:latin typeface="Muli"/>
                <a:ea typeface="Muli"/>
                <a:cs typeface="Muli"/>
                <a:sym typeface="Muli"/>
              </a:rPr>
              <a:t>	</a:t>
            </a:r>
            <a:r>
              <a:rPr lang="en" sz="2400"/>
              <a:t>FitUp! But with more freedom and better 😉 </a:t>
            </a:r>
            <a:endParaRPr sz="2400"/>
          </a:p>
        </p:txBody>
      </p:sp>
      <p:sp>
        <p:nvSpPr>
          <p:cNvPr id="376" name="Google Shape;376;p58"/>
          <p:cNvSpPr/>
          <p:nvPr/>
        </p:nvSpPr>
        <p:spPr>
          <a:xfrm>
            <a:off x="3441897" y="538058"/>
            <a:ext cx="299479" cy="291017"/>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67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8"/>
          <p:cNvSpPr/>
          <p:nvPr/>
        </p:nvSpPr>
        <p:spPr>
          <a:xfrm>
            <a:off x="5345797" y="538058"/>
            <a:ext cx="299479" cy="291017"/>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67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59"/>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83" name="Google Shape;383;p59"/>
          <p:cNvSpPr txBox="1"/>
          <p:nvPr>
            <p:ph idx="4294967295" type="ctrTitle"/>
          </p:nvPr>
        </p:nvSpPr>
        <p:spPr>
          <a:xfrm>
            <a:off x="1275150" y="2432850"/>
            <a:ext cx="6593700" cy="7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3CED9"/>
                </a:solidFill>
              </a:rPr>
              <a:t>THANKS!</a:t>
            </a:r>
            <a:endParaRPr sz="3600">
              <a:solidFill>
                <a:srgbClr val="C3CED9"/>
              </a:solidFill>
            </a:endParaRPr>
          </a:p>
        </p:txBody>
      </p:sp>
      <p:sp>
        <p:nvSpPr>
          <p:cNvPr id="384" name="Google Shape;384;p59"/>
          <p:cNvSpPr txBox="1"/>
          <p:nvPr>
            <p:ph idx="4294967295" type="subTitle"/>
          </p:nvPr>
        </p:nvSpPr>
        <p:spPr>
          <a:xfrm>
            <a:off x="1275150" y="3028052"/>
            <a:ext cx="6593700" cy="1380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t>Any questions?</a:t>
            </a:r>
            <a:endParaRPr b="1"/>
          </a:p>
          <a:p>
            <a:pPr indent="0" lvl="0" marL="0" rtl="0" algn="l">
              <a:spcBef>
                <a:spcPts val="600"/>
              </a:spcBef>
              <a:spcAft>
                <a:spcPts val="0"/>
              </a:spcAft>
              <a:buClr>
                <a:schemeClr val="dk1"/>
              </a:buClr>
              <a:buSzPts val="1100"/>
              <a:buFont typeface="Arial"/>
              <a:buNone/>
            </a:pPr>
            <a:r>
              <a:t/>
            </a:r>
            <a:endParaRPr/>
          </a:p>
        </p:txBody>
      </p:sp>
      <p:sp>
        <p:nvSpPr>
          <p:cNvPr id="385" name="Google Shape;385;p59"/>
          <p:cNvSpPr/>
          <p:nvPr/>
        </p:nvSpPr>
        <p:spPr>
          <a:xfrm>
            <a:off x="3759751" y="879350"/>
            <a:ext cx="1624516" cy="1496748"/>
          </a:xfrm>
          <a:custGeom>
            <a:rect b="b" l="l" r="r" t="t"/>
            <a:pathLst>
              <a:path extrusionOk="0" h="15403" w="16717">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C3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0"/>
          <p:cNvSpPr txBox="1"/>
          <p:nvPr>
            <p:ph type="ctrTitle"/>
          </p:nvPr>
        </p:nvSpPr>
        <p:spPr>
          <a:xfrm>
            <a:off x="2639500" y="1991825"/>
            <a:ext cx="38649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chemeClr val="accent3"/>
                </a:solidFill>
              </a:rPr>
              <a:t>*</a:t>
            </a:r>
            <a:r>
              <a:rPr i="1" lang="en">
                <a:solidFill>
                  <a:schemeClr val="accent3"/>
                </a:solidFill>
              </a:rPr>
              <a:t>Appendix*</a:t>
            </a:r>
            <a:endParaRPr i="1">
              <a:solidFill>
                <a:schemeClr val="accent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61"/>
          <p:cNvSpPr txBox="1"/>
          <p:nvPr/>
        </p:nvSpPr>
        <p:spPr>
          <a:xfrm>
            <a:off x="1650000" y="1378925"/>
            <a:ext cx="5844000" cy="27999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3"/>
              </a:rPr>
              <a:t>Experience Prototype Pictures</a:t>
            </a:r>
            <a:endParaRPr b="1" i="1" sz="1800">
              <a:solidFill>
                <a:srgbClr val="FFFFFF"/>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4"/>
              </a:rPr>
              <a:t>Interview And Testing Pictures</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5"/>
              </a:rPr>
              <a:t>2nd Round Interview Question Guide</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6"/>
              </a:rPr>
              <a:t>2nd Round Interview Consent Forms</a:t>
            </a:r>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7"/>
              </a:rPr>
              <a:t>2nd Round Interview Notes</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8"/>
              </a:rPr>
              <a:t>2nd Round Interview Empathy Maps</a:t>
            </a:r>
            <a:endParaRPr b="1" i="1" sz="1800">
              <a:solidFill>
                <a:srgbClr val="FFFFFF"/>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9"/>
              </a:rPr>
              <a:t>2nd Round Interview Recordings</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10"/>
              </a:rPr>
              <a:t>Full Analysis(Unabridged everything, please read)</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None/>
            </a:pPr>
            <a:r>
              <a:rPr b="1" i="1" lang="en" sz="1800" u="sng">
                <a:solidFill>
                  <a:schemeClr val="hlink"/>
                </a:solidFill>
                <a:latin typeface="Muli"/>
                <a:ea typeface="Muli"/>
                <a:cs typeface="Muli"/>
                <a:sym typeface="Muli"/>
                <a:hlinkClick r:id="rId11"/>
              </a:rPr>
              <a:t>Final Written Report</a:t>
            </a:r>
            <a:endParaRPr b="1" i="1" sz="1800">
              <a:solidFill>
                <a:schemeClr val="lt1"/>
              </a:solidFill>
              <a:latin typeface="Muli"/>
              <a:ea typeface="Muli"/>
              <a:cs typeface="Muli"/>
              <a:sym typeface="Muli"/>
            </a:endParaRPr>
          </a:p>
          <a:p>
            <a:pPr indent="0" lvl="0" marL="0" rtl="0" algn="ctr">
              <a:lnSpc>
                <a:spcPct val="115000"/>
              </a:lnSpc>
              <a:spcBef>
                <a:spcPts val="0"/>
              </a:spcBef>
              <a:spcAft>
                <a:spcPts val="0"/>
              </a:spcAft>
              <a:buClr>
                <a:schemeClr val="dk1"/>
              </a:buClr>
              <a:buSzPts val="1100"/>
              <a:buFont typeface="Arial"/>
              <a:buNone/>
            </a:pPr>
            <a:r>
              <a:t/>
            </a:r>
            <a:endParaRPr b="1" i="1" sz="18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7"/>
          <p:cNvSpPr txBox="1"/>
          <p:nvPr>
            <p:ph idx="4294967295" type="subTitle"/>
          </p:nvPr>
        </p:nvSpPr>
        <p:spPr>
          <a:xfrm>
            <a:off x="4112175" y="1881450"/>
            <a:ext cx="4391100" cy="1380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3000">
                <a:latin typeface="Muli"/>
                <a:ea typeface="Muli"/>
                <a:cs typeface="Muli"/>
                <a:sym typeface="Muli"/>
              </a:rPr>
              <a:t>Education</a:t>
            </a:r>
            <a:endParaRPr b="1" sz="3000">
              <a:latin typeface="Muli"/>
              <a:ea typeface="Muli"/>
              <a:cs typeface="Muli"/>
              <a:sym typeface="Muli"/>
            </a:endParaRPr>
          </a:p>
          <a:p>
            <a:pPr indent="0" lvl="0" marL="0" rtl="0" algn="l">
              <a:spcBef>
                <a:spcPts val="600"/>
              </a:spcBef>
              <a:spcAft>
                <a:spcPts val="0"/>
              </a:spcAft>
              <a:buNone/>
            </a:pPr>
            <a:r>
              <a:rPr lang="en" sz="3000">
                <a:latin typeface="Muli"/>
                <a:ea typeface="Muli"/>
                <a:cs typeface="Muli"/>
                <a:sym typeface="Muli"/>
              </a:rPr>
              <a:t>for social mobility </a:t>
            </a:r>
            <a:endParaRPr sz="3000">
              <a:latin typeface="Muli"/>
              <a:ea typeface="Muli"/>
              <a:cs typeface="Muli"/>
              <a:sym typeface="Muli"/>
            </a:endParaRPr>
          </a:p>
          <a:p>
            <a:pPr indent="0" lvl="0" marL="0" rtl="0" algn="ctr">
              <a:spcBef>
                <a:spcPts val="600"/>
              </a:spcBef>
              <a:spcAft>
                <a:spcPts val="0"/>
              </a:spcAft>
              <a:buClr>
                <a:schemeClr val="dk1"/>
              </a:buClr>
              <a:buSzPts val="1100"/>
              <a:buFont typeface="Arial"/>
              <a:buNone/>
            </a:pPr>
            <a:r>
              <a:t/>
            </a:r>
            <a:endParaRPr b="1" sz="3000"/>
          </a:p>
        </p:txBody>
      </p:sp>
      <p:grpSp>
        <p:nvGrpSpPr>
          <p:cNvPr id="144" name="Google Shape;144;p27"/>
          <p:cNvGrpSpPr/>
          <p:nvPr/>
        </p:nvGrpSpPr>
        <p:grpSpPr>
          <a:xfrm>
            <a:off x="1514636" y="2251580"/>
            <a:ext cx="2908832" cy="2230695"/>
            <a:chOff x="5604811" y="2182405"/>
            <a:chExt cx="2908832" cy="2230695"/>
          </a:xfrm>
        </p:grpSpPr>
        <p:sp>
          <p:nvSpPr>
            <p:cNvPr id="145" name="Google Shape;145;p27"/>
            <p:cNvSpPr/>
            <p:nvPr/>
          </p:nvSpPr>
          <p:spPr>
            <a:xfrm>
              <a:off x="5604811" y="2182405"/>
              <a:ext cx="2146057" cy="2107786"/>
            </a:xfrm>
            <a:custGeom>
              <a:rect b="b" l="l" r="r" t="t"/>
              <a:pathLst>
                <a:path extrusionOk="0" h="20659" w="20975">
                  <a:moveTo>
                    <a:pt x="10317" y="1704"/>
                  </a:moveTo>
                  <a:lnTo>
                    <a:pt x="10269" y="1728"/>
                  </a:lnTo>
                  <a:lnTo>
                    <a:pt x="10171" y="1825"/>
                  </a:lnTo>
                  <a:lnTo>
                    <a:pt x="10123" y="1947"/>
                  </a:lnTo>
                  <a:lnTo>
                    <a:pt x="10098" y="2069"/>
                  </a:lnTo>
                  <a:lnTo>
                    <a:pt x="10074" y="2190"/>
                  </a:lnTo>
                  <a:lnTo>
                    <a:pt x="10050" y="2336"/>
                  </a:lnTo>
                  <a:lnTo>
                    <a:pt x="10050" y="2482"/>
                  </a:lnTo>
                  <a:lnTo>
                    <a:pt x="10098" y="2653"/>
                  </a:lnTo>
                  <a:lnTo>
                    <a:pt x="10123" y="2701"/>
                  </a:lnTo>
                  <a:lnTo>
                    <a:pt x="10147" y="2774"/>
                  </a:lnTo>
                  <a:lnTo>
                    <a:pt x="10196" y="2799"/>
                  </a:lnTo>
                  <a:lnTo>
                    <a:pt x="10244" y="2823"/>
                  </a:lnTo>
                  <a:lnTo>
                    <a:pt x="10342" y="2823"/>
                  </a:lnTo>
                  <a:lnTo>
                    <a:pt x="10439" y="2774"/>
                  </a:lnTo>
                  <a:lnTo>
                    <a:pt x="10463" y="2726"/>
                  </a:lnTo>
                  <a:lnTo>
                    <a:pt x="10488" y="2677"/>
                  </a:lnTo>
                  <a:lnTo>
                    <a:pt x="10488" y="2580"/>
                  </a:lnTo>
                  <a:lnTo>
                    <a:pt x="10488" y="2482"/>
                  </a:lnTo>
                  <a:lnTo>
                    <a:pt x="10463" y="2263"/>
                  </a:lnTo>
                  <a:lnTo>
                    <a:pt x="10463" y="1850"/>
                  </a:lnTo>
                  <a:lnTo>
                    <a:pt x="10439" y="1777"/>
                  </a:lnTo>
                  <a:lnTo>
                    <a:pt x="10390" y="1728"/>
                  </a:lnTo>
                  <a:lnTo>
                    <a:pt x="10317" y="1704"/>
                  </a:lnTo>
                  <a:close/>
                  <a:moveTo>
                    <a:pt x="8054" y="1"/>
                  </a:moveTo>
                  <a:lnTo>
                    <a:pt x="7981" y="25"/>
                  </a:lnTo>
                  <a:lnTo>
                    <a:pt x="7933" y="122"/>
                  </a:lnTo>
                  <a:lnTo>
                    <a:pt x="7908" y="220"/>
                  </a:lnTo>
                  <a:lnTo>
                    <a:pt x="7884" y="439"/>
                  </a:lnTo>
                  <a:lnTo>
                    <a:pt x="7908" y="852"/>
                  </a:lnTo>
                  <a:lnTo>
                    <a:pt x="7933" y="1071"/>
                  </a:lnTo>
                  <a:lnTo>
                    <a:pt x="7957" y="1290"/>
                  </a:lnTo>
                  <a:lnTo>
                    <a:pt x="8054" y="1704"/>
                  </a:lnTo>
                  <a:lnTo>
                    <a:pt x="8103" y="2044"/>
                  </a:lnTo>
                  <a:lnTo>
                    <a:pt x="8200" y="2458"/>
                  </a:lnTo>
                  <a:lnTo>
                    <a:pt x="8273" y="2653"/>
                  </a:lnTo>
                  <a:lnTo>
                    <a:pt x="8371" y="2823"/>
                  </a:lnTo>
                  <a:lnTo>
                    <a:pt x="8468" y="2969"/>
                  </a:lnTo>
                  <a:lnTo>
                    <a:pt x="8541" y="2993"/>
                  </a:lnTo>
                  <a:lnTo>
                    <a:pt x="8614" y="3042"/>
                  </a:lnTo>
                  <a:lnTo>
                    <a:pt x="8711" y="3042"/>
                  </a:lnTo>
                  <a:lnTo>
                    <a:pt x="8784" y="2993"/>
                  </a:lnTo>
                  <a:lnTo>
                    <a:pt x="8857" y="2920"/>
                  </a:lnTo>
                  <a:lnTo>
                    <a:pt x="8857" y="2847"/>
                  </a:lnTo>
                  <a:lnTo>
                    <a:pt x="8857" y="2726"/>
                  </a:lnTo>
                  <a:lnTo>
                    <a:pt x="8809" y="2604"/>
                  </a:lnTo>
                  <a:lnTo>
                    <a:pt x="8711" y="2385"/>
                  </a:lnTo>
                  <a:lnTo>
                    <a:pt x="8614" y="2044"/>
                  </a:lnTo>
                  <a:lnTo>
                    <a:pt x="8517" y="1704"/>
                  </a:lnTo>
                  <a:lnTo>
                    <a:pt x="8444" y="1290"/>
                  </a:lnTo>
                  <a:lnTo>
                    <a:pt x="8395" y="876"/>
                  </a:lnTo>
                  <a:lnTo>
                    <a:pt x="8322" y="487"/>
                  </a:lnTo>
                  <a:lnTo>
                    <a:pt x="8273" y="293"/>
                  </a:lnTo>
                  <a:lnTo>
                    <a:pt x="8225" y="98"/>
                  </a:lnTo>
                  <a:lnTo>
                    <a:pt x="8176" y="25"/>
                  </a:lnTo>
                  <a:lnTo>
                    <a:pt x="8103" y="1"/>
                  </a:lnTo>
                  <a:close/>
                  <a:moveTo>
                    <a:pt x="12483" y="1"/>
                  </a:moveTo>
                  <a:lnTo>
                    <a:pt x="12337" y="122"/>
                  </a:lnTo>
                  <a:lnTo>
                    <a:pt x="12239" y="244"/>
                  </a:lnTo>
                  <a:lnTo>
                    <a:pt x="12142" y="414"/>
                  </a:lnTo>
                  <a:lnTo>
                    <a:pt x="12093" y="585"/>
                  </a:lnTo>
                  <a:lnTo>
                    <a:pt x="11996" y="949"/>
                  </a:lnTo>
                  <a:lnTo>
                    <a:pt x="11923" y="1290"/>
                  </a:lnTo>
                  <a:lnTo>
                    <a:pt x="11753" y="2166"/>
                  </a:lnTo>
                  <a:lnTo>
                    <a:pt x="11631" y="2531"/>
                  </a:lnTo>
                  <a:lnTo>
                    <a:pt x="11607" y="2701"/>
                  </a:lnTo>
                  <a:lnTo>
                    <a:pt x="11607" y="2799"/>
                  </a:lnTo>
                  <a:lnTo>
                    <a:pt x="11607" y="2872"/>
                  </a:lnTo>
                  <a:lnTo>
                    <a:pt x="11655" y="2969"/>
                  </a:lnTo>
                  <a:lnTo>
                    <a:pt x="11753" y="3018"/>
                  </a:lnTo>
                  <a:lnTo>
                    <a:pt x="11850" y="3042"/>
                  </a:lnTo>
                  <a:lnTo>
                    <a:pt x="11947" y="3018"/>
                  </a:lnTo>
                  <a:lnTo>
                    <a:pt x="12069" y="2920"/>
                  </a:lnTo>
                  <a:lnTo>
                    <a:pt x="12142" y="2774"/>
                  </a:lnTo>
                  <a:lnTo>
                    <a:pt x="12191" y="2604"/>
                  </a:lnTo>
                  <a:lnTo>
                    <a:pt x="12239" y="2434"/>
                  </a:lnTo>
                  <a:lnTo>
                    <a:pt x="12288" y="2069"/>
                  </a:lnTo>
                  <a:lnTo>
                    <a:pt x="12337" y="1752"/>
                  </a:lnTo>
                  <a:lnTo>
                    <a:pt x="12458" y="974"/>
                  </a:lnTo>
                  <a:lnTo>
                    <a:pt x="12556" y="585"/>
                  </a:lnTo>
                  <a:lnTo>
                    <a:pt x="12604" y="390"/>
                  </a:lnTo>
                  <a:lnTo>
                    <a:pt x="12677" y="220"/>
                  </a:lnTo>
                  <a:lnTo>
                    <a:pt x="12702" y="171"/>
                  </a:lnTo>
                  <a:lnTo>
                    <a:pt x="12702" y="122"/>
                  </a:lnTo>
                  <a:lnTo>
                    <a:pt x="12653" y="25"/>
                  </a:lnTo>
                  <a:lnTo>
                    <a:pt x="12629" y="1"/>
                  </a:lnTo>
                  <a:close/>
                  <a:moveTo>
                    <a:pt x="14089" y="2507"/>
                  </a:moveTo>
                  <a:lnTo>
                    <a:pt x="13991" y="2555"/>
                  </a:lnTo>
                  <a:lnTo>
                    <a:pt x="13918" y="2628"/>
                  </a:lnTo>
                  <a:lnTo>
                    <a:pt x="13845" y="2726"/>
                  </a:lnTo>
                  <a:lnTo>
                    <a:pt x="13797" y="2847"/>
                  </a:lnTo>
                  <a:lnTo>
                    <a:pt x="13699" y="3066"/>
                  </a:lnTo>
                  <a:lnTo>
                    <a:pt x="13651" y="3212"/>
                  </a:lnTo>
                  <a:lnTo>
                    <a:pt x="13651" y="3334"/>
                  </a:lnTo>
                  <a:lnTo>
                    <a:pt x="13651" y="3383"/>
                  </a:lnTo>
                  <a:lnTo>
                    <a:pt x="13675" y="3431"/>
                  </a:lnTo>
                  <a:lnTo>
                    <a:pt x="13724" y="3456"/>
                  </a:lnTo>
                  <a:lnTo>
                    <a:pt x="13772" y="3480"/>
                  </a:lnTo>
                  <a:lnTo>
                    <a:pt x="13821" y="3504"/>
                  </a:lnTo>
                  <a:lnTo>
                    <a:pt x="13894" y="3480"/>
                  </a:lnTo>
                  <a:lnTo>
                    <a:pt x="13918" y="3456"/>
                  </a:lnTo>
                  <a:lnTo>
                    <a:pt x="13967" y="3407"/>
                  </a:lnTo>
                  <a:lnTo>
                    <a:pt x="14040" y="3212"/>
                  </a:lnTo>
                  <a:lnTo>
                    <a:pt x="14089" y="3018"/>
                  </a:lnTo>
                  <a:lnTo>
                    <a:pt x="14162" y="2799"/>
                  </a:lnTo>
                  <a:lnTo>
                    <a:pt x="14210" y="2701"/>
                  </a:lnTo>
                  <a:lnTo>
                    <a:pt x="14235" y="2604"/>
                  </a:lnTo>
                  <a:lnTo>
                    <a:pt x="14210" y="2555"/>
                  </a:lnTo>
                  <a:lnTo>
                    <a:pt x="14186" y="2531"/>
                  </a:lnTo>
                  <a:lnTo>
                    <a:pt x="14137" y="2507"/>
                  </a:lnTo>
                  <a:close/>
                  <a:moveTo>
                    <a:pt x="6692" y="2385"/>
                  </a:moveTo>
                  <a:lnTo>
                    <a:pt x="6667" y="2409"/>
                  </a:lnTo>
                  <a:lnTo>
                    <a:pt x="6594" y="2507"/>
                  </a:lnTo>
                  <a:lnTo>
                    <a:pt x="6570" y="2628"/>
                  </a:lnTo>
                  <a:lnTo>
                    <a:pt x="6594" y="2774"/>
                  </a:lnTo>
                  <a:lnTo>
                    <a:pt x="6619" y="2920"/>
                  </a:lnTo>
                  <a:lnTo>
                    <a:pt x="6740" y="3188"/>
                  </a:lnTo>
                  <a:lnTo>
                    <a:pt x="6838" y="3431"/>
                  </a:lnTo>
                  <a:lnTo>
                    <a:pt x="6886" y="3504"/>
                  </a:lnTo>
                  <a:lnTo>
                    <a:pt x="6935" y="3553"/>
                  </a:lnTo>
                  <a:lnTo>
                    <a:pt x="7008" y="3553"/>
                  </a:lnTo>
                  <a:lnTo>
                    <a:pt x="7081" y="3529"/>
                  </a:lnTo>
                  <a:lnTo>
                    <a:pt x="7130" y="3504"/>
                  </a:lnTo>
                  <a:lnTo>
                    <a:pt x="7154" y="3456"/>
                  </a:lnTo>
                  <a:lnTo>
                    <a:pt x="7178" y="3383"/>
                  </a:lnTo>
                  <a:lnTo>
                    <a:pt x="7154" y="3310"/>
                  </a:lnTo>
                  <a:lnTo>
                    <a:pt x="6935" y="2823"/>
                  </a:lnTo>
                  <a:lnTo>
                    <a:pt x="6862" y="2604"/>
                  </a:lnTo>
                  <a:lnTo>
                    <a:pt x="6813" y="2507"/>
                  </a:lnTo>
                  <a:lnTo>
                    <a:pt x="6740" y="2409"/>
                  </a:lnTo>
                  <a:lnTo>
                    <a:pt x="6692" y="2385"/>
                  </a:lnTo>
                  <a:close/>
                  <a:moveTo>
                    <a:pt x="16668" y="2020"/>
                  </a:moveTo>
                  <a:lnTo>
                    <a:pt x="16595" y="2044"/>
                  </a:lnTo>
                  <a:lnTo>
                    <a:pt x="16546" y="2093"/>
                  </a:lnTo>
                  <a:lnTo>
                    <a:pt x="16303" y="2409"/>
                  </a:lnTo>
                  <a:lnTo>
                    <a:pt x="16084" y="2726"/>
                  </a:lnTo>
                  <a:lnTo>
                    <a:pt x="15889" y="3042"/>
                  </a:lnTo>
                  <a:lnTo>
                    <a:pt x="15719" y="3383"/>
                  </a:lnTo>
                  <a:lnTo>
                    <a:pt x="15573" y="3626"/>
                  </a:lnTo>
                  <a:lnTo>
                    <a:pt x="15427" y="3894"/>
                  </a:lnTo>
                  <a:lnTo>
                    <a:pt x="15281" y="4137"/>
                  </a:lnTo>
                  <a:lnTo>
                    <a:pt x="15184" y="4380"/>
                  </a:lnTo>
                  <a:lnTo>
                    <a:pt x="15159" y="4453"/>
                  </a:lnTo>
                  <a:lnTo>
                    <a:pt x="15184" y="4502"/>
                  </a:lnTo>
                  <a:lnTo>
                    <a:pt x="15232" y="4575"/>
                  </a:lnTo>
                  <a:lnTo>
                    <a:pt x="15330" y="4624"/>
                  </a:lnTo>
                  <a:lnTo>
                    <a:pt x="15427" y="4624"/>
                  </a:lnTo>
                  <a:lnTo>
                    <a:pt x="15549" y="4575"/>
                  </a:lnTo>
                  <a:lnTo>
                    <a:pt x="15646" y="4502"/>
                  </a:lnTo>
                  <a:lnTo>
                    <a:pt x="15743" y="4380"/>
                  </a:lnTo>
                  <a:lnTo>
                    <a:pt x="15816" y="4259"/>
                  </a:lnTo>
                  <a:lnTo>
                    <a:pt x="15962" y="3991"/>
                  </a:lnTo>
                  <a:lnTo>
                    <a:pt x="16060" y="3723"/>
                  </a:lnTo>
                  <a:lnTo>
                    <a:pt x="16352" y="3091"/>
                  </a:lnTo>
                  <a:lnTo>
                    <a:pt x="16498" y="2872"/>
                  </a:lnTo>
                  <a:lnTo>
                    <a:pt x="16619" y="2677"/>
                  </a:lnTo>
                  <a:lnTo>
                    <a:pt x="16765" y="2458"/>
                  </a:lnTo>
                  <a:lnTo>
                    <a:pt x="16887" y="2239"/>
                  </a:lnTo>
                  <a:lnTo>
                    <a:pt x="16911" y="2166"/>
                  </a:lnTo>
                  <a:lnTo>
                    <a:pt x="16887" y="2117"/>
                  </a:lnTo>
                  <a:lnTo>
                    <a:pt x="16838" y="2069"/>
                  </a:lnTo>
                  <a:lnTo>
                    <a:pt x="16790" y="2044"/>
                  </a:lnTo>
                  <a:lnTo>
                    <a:pt x="16741" y="2020"/>
                  </a:lnTo>
                  <a:close/>
                  <a:moveTo>
                    <a:pt x="3869" y="2020"/>
                  </a:moveTo>
                  <a:lnTo>
                    <a:pt x="3820" y="2044"/>
                  </a:lnTo>
                  <a:lnTo>
                    <a:pt x="3796" y="2044"/>
                  </a:lnTo>
                  <a:lnTo>
                    <a:pt x="3747" y="2093"/>
                  </a:lnTo>
                  <a:lnTo>
                    <a:pt x="3723" y="2190"/>
                  </a:lnTo>
                  <a:lnTo>
                    <a:pt x="3747" y="2263"/>
                  </a:lnTo>
                  <a:lnTo>
                    <a:pt x="3796" y="2312"/>
                  </a:lnTo>
                  <a:lnTo>
                    <a:pt x="3820" y="2385"/>
                  </a:lnTo>
                  <a:lnTo>
                    <a:pt x="3869" y="2531"/>
                  </a:lnTo>
                  <a:lnTo>
                    <a:pt x="3991" y="2799"/>
                  </a:lnTo>
                  <a:lnTo>
                    <a:pt x="4185" y="3188"/>
                  </a:lnTo>
                  <a:lnTo>
                    <a:pt x="4404" y="3577"/>
                  </a:lnTo>
                  <a:lnTo>
                    <a:pt x="4599" y="3869"/>
                  </a:lnTo>
                  <a:lnTo>
                    <a:pt x="4818" y="4161"/>
                  </a:lnTo>
                  <a:lnTo>
                    <a:pt x="5086" y="4405"/>
                  </a:lnTo>
                  <a:lnTo>
                    <a:pt x="5207" y="4526"/>
                  </a:lnTo>
                  <a:lnTo>
                    <a:pt x="5378" y="4624"/>
                  </a:lnTo>
                  <a:lnTo>
                    <a:pt x="5475" y="4648"/>
                  </a:lnTo>
                  <a:lnTo>
                    <a:pt x="5572" y="4648"/>
                  </a:lnTo>
                  <a:lnTo>
                    <a:pt x="5645" y="4599"/>
                  </a:lnTo>
                  <a:lnTo>
                    <a:pt x="5694" y="4526"/>
                  </a:lnTo>
                  <a:lnTo>
                    <a:pt x="5718" y="4453"/>
                  </a:lnTo>
                  <a:lnTo>
                    <a:pt x="5718" y="4356"/>
                  </a:lnTo>
                  <a:lnTo>
                    <a:pt x="5694" y="4283"/>
                  </a:lnTo>
                  <a:lnTo>
                    <a:pt x="5621" y="4210"/>
                  </a:lnTo>
                  <a:lnTo>
                    <a:pt x="5451" y="4088"/>
                  </a:lnTo>
                  <a:lnTo>
                    <a:pt x="5329" y="3991"/>
                  </a:lnTo>
                  <a:lnTo>
                    <a:pt x="5086" y="3723"/>
                  </a:lnTo>
                  <a:lnTo>
                    <a:pt x="4867" y="3431"/>
                  </a:lnTo>
                  <a:lnTo>
                    <a:pt x="4672" y="3139"/>
                  </a:lnTo>
                  <a:lnTo>
                    <a:pt x="4526" y="2847"/>
                  </a:lnTo>
                  <a:lnTo>
                    <a:pt x="4380" y="2580"/>
                  </a:lnTo>
                  <a:lnTo>
                    <a:pt x="4210" y="2288"/>
                  </a:lnTo>
                  <a:lnTo>
                    <a:pt x="4112" y="2166"/>
                  </a:lnTo>
                  <a:lnTo>
                    <a:pt x="4015" y="2069"/>
                  </a:lnTo>
                  <a:lnTo>
                    <a:pt x="3966" y="2044"/>
                  </a:lnTo>
                  <a:lnTo>
                    <a:pt x="3918" y="2020"/>
                  </a:lnTo>
                  <a:close/>
                  <a:moveTo>
                    <a:pt x="3601" y="4843"/>
                  </a:moveTo>
                  <a:lnTo>
                    <a:pt x="3577" y="4891"/>
                  </a:lnTo>
                  <a:lnTo>
                    <a:pt x="3577" y="4916"/>
                  </a:lnTo>
                  <a:lnTo>
                    <a:pt x="3577" y="4964"/>
                  </a:lnTo>
                  <a:lnTo>
                    <a:pt x="3601" y="5062"/>
                  </a:lnTo>
                  <a:lnTo>
                    <a:pt x="3674" y="5135"/>
                  </a:lnTo>
                  <a:lnTo>
                    <a:pt x="3747" y="5183"/>
                  </a:lnTo>
                  <a:lnTo>
                    <a:pt x="3845" y="5281"/>
                  </a:lnTo>
                  <a:lnTo>
                    <a:pt x="3966" y="5354"/>
                  </a:lnTo>
                  <a:lnTo>
                    <a:pt x="4234" y="5500"/>
                  </a:lnTo>
                  <a:lnTo>
                    <a:pt x="4404" y="5500"/>
                  </a:lnTo>
                  <a:lnTo>
                    <a:pt x="4477" y="5451"/>
                  </a:lnTo>
                  <a:lnTo>
                    <a:pt x="4502" y="5402"/>
                  </a:lnTo>
                  <a:lnTo>
                    <a:pt x="4526" y="5329"/>
                  </a:lnTo>
                  <a:lnTo>
                    <a:pt x="4502" y="5256"/>
                  </a:lnTo>
                  <a:lnTo>
                    <a:pt x="4477" y="5183"/>
                  </a:lnTo>
                  <a:lnTo>
                    <a:pt x="4380" y="5135"/>
                  </a:lnTo>
                  <a:lnTo>
                    <a:pt x="4137" y="5013"/>
                  </a:lnTo>
                  <a:lnTo>
                    <a:pt x="3918" y="4891"/>
                  </a:lnTo>
                  <a:lnTo>
                    <a:pt x="3820" y="4867"/>
                  </a:lnTo>
                  <a:lnTo>
                    <a:pt x="3747" y="4843"/>
                  </a:lnTo>
                  <a:close/>
                  <a:moveTo>
                    <a:pt x="17106" y="4891"/>
                  </a:moveTo>
                  <a:lnTo>
                    <a:pt x="16960" y="4940"/>
                  </a:lnTo>
                  <a:lnTo>
                    <a:pt x="16814" y="5037"/>
                  </a:lnTo>
                  <a:lnTo>
                    <a:pt x="16668" y="5159"/>
                  </a:lnTo>
                  <a:lnTo>
                    <a:pt x="16498" y="5305"/>
                  </a:lnTo>
                  <a:lnTo>
                    <a:pt x="16473" y="5354"/>
                  </a:lnTo>
                  <a:lnTo>
                    <a:pt x="16473" y="5402"/>
                  </a:lnTo>
                  <a:lnTo>
                    <a:pt x="16473" y="5451"/>
                  </a:lnTo>
                  <a:lnTo>
                    <a:pt x="16498" y="5500"/>
                  </a:lnTo>
                  <a:lnTo>
                    <a:pt x="16546" y="5524"/>
                  </a:lnTo>
                  <a:lnTo>
                    <a:pt x="16571" y="5548"/>
                  </a:lnTo>
                  <a:lnTo>
                    <a:pt x="16644" y="5548"/>
                  </a:lnTo>
                  <a:lnTo>
                    <a:pt x="16692" y="5524"/>
                  </a:lnTo>
                  <a:lnTo>
                    <a:pt x="16838" y="5402"/>
                  </a:lnTo>
                  <a:lnTo>
                    <a:pt x="17009" y="5256"/>
                  </a:lnTo>
                  <a:lnTo>
                    <a:pt x="17106" y="5135"/>
                  </a:lnTo>
                  <a:lnTo>
                    <a:pt x="17179" y="4964"/>
                  </a:lnTo>
                  <a:lnTo>
                    <a:pt x="17179" y="4940"/>
                  </a:lnTo>
                  <a:lnTo>
                    <a:pt x="17155" y="4916"/>
                  </a:lnTo>
                  <a:lnTo>
                    <a:pt x="17130" y="4891"/>
                  </a:lnTo>
                  <a:close/>
                  <a:moveTo>
                    <a:pt x="19539" y="5500"/>
                  </a:moveTo>
                  <a:lnTo>
                    <a:pt x="19442" y="5524"/>
                  </a:lnTo>
                  <a:lnTo>
                    <a:pt x="19320" y="5548"/>
                  </a:lnTo>
                  <a:lnTo>
                    <a:pt x="19101" y="5646"/>
                  </a:lnTo>
                  <a:lnTo>
                    <a:pt x="18688" y="5865"/>
                  </a:lnTo>
                  <a:lnTo>
                    <a:pt x="18006" y="6157"/>
                  </a:lnTo>
                  <a:lnTo>
                    <a:pt x="17349" y="6497"/>
                  </a:lnTo>
                  <a:lnTo>
                    <a:pt x="17276" y="6546"/>
                  </a:lnTo>
                  <a:lnTo>
                    <a:pt x="17252" y="6619"/>
                  </a:lnTo>
                  <a:lnTo>
                    <a:pt x="17252" y="6692"/>
                  </a:lnTo>
                  <a:lnTo>
                    <a:pt x="17276" y="6765"/>
                  </a:lnTo>
                  <a:lnTo>
                    <a:pt x="17301" y="6814"/>
                  </a:lnTo>
                  <a:lnTo>
                    <a:pt x="17374" y="6862"/>
                  </a:lnTo>
                  <a:lnTo>
                    <a:pt x="17422" y="6887"/>
                  </a:lnTo>
                  <a:lnTo>
                    <a:pt x="17520" y="6887"/>
                  </a:lnTo>
                  <a:lnTo>
                    <a:pt x="18201" y="6595"/>
                  </a:lnTo>
                  <a:lnTo>
                    <a:pt x="18858" y="6303"/>
                  </a:lnTo>
                  <a:lnTo>
                    <a:pt x="19345" y="6132"/>
                  </a:lnTo>
                  <a:lnTo>
                    <a:pt x="19466" y="6084"/>
                  </a:lnTo>
                  <a:lnTo>
                    <a:pt x="19588" y="6011"/>
                  </a:lnTo>
                  <a:lnTo>
                    <a:pt x="19685" y="5938"/>
                  </a:lnTo>
                  <a:lnTo>
                    <a:pt x="19734" y="5865"/>
                  </a:lnTo>
                  <a:lnTo>
                    <a:pt x="19758" y="5792"/>
                  </a:lnTo>
                  <a:lnTo>
                    <a:pt x="19782" y="5743"/>
                  </a:lnTo>
                  <a:lnTo>
                    <a:pt x="19734" y="5621"/>
                  </a:lnTo>
                  <a:lnTo>
                    <a:pt x="19709" y="5573"/>
                  </a:lnTo>
                  <a:lnTo>
                    <a:pt x="19661" y="5548"/>
                  </a:lnTo>
                  <a:lnTo>
                    <a:pt x="19612" y="5524"/>
                  </a:lnTo>
                  <a:lnTo>
                    <a:pt x="19539" y="5500"/>
                  </a:lnTo>
                  <a:close/>
                  <a:moveTo>
                    <a:pt x="998" y="5694"/>
                  </a:moveTo>
                  <a:lnTo>
                    <a:pt x="949" y="5719"/>
                  </a:lnTo>
                  <a:lnTo>
                    <a:pt x="925" y="5767"/>
                  </a:lnTo>
                  <a:lnTo>
                    <a:pt x="901" y="5865"/>
                  </a:lnTo>
                  <a:lnTo>
                    <a:pt x="925" y="5938"/>
                  </a:lnTo>
                  <a:lnTo>
                    <a:pt x="949" y="6011"/>
                  </a:lnTo>
                  <a:lnTo>
                    <a:pt x="1022" y="6084"/>
                  </a:lnTo>
                  <a:lnTo>
                    <a:pt x="1193" y="6230"/>
                  </a:lnTo>
                  <a:lnTo>
                    <a:pt x="1412" y="6327"/>
                  </a:lnTo>
                  <a:lnTo>
                    <a:pt x="1874" y="6522"/>
                  </a:lnTo>
                  <a:lnTo>
                    <a:pt x="2093" y="6595"/>
                  </a:lnTo>
                  <a:lnTo>
                    <a:pt x="2239" y="6643"/>
                  </a:lnTo>
                  <a:lnTo>
                    <a:pt x="2677" y="6887"/>
                  </a:lnTo>
                  <a:lnTo>
                    <a:pt x="3139" y="7130"/>
                  </a:lnTo>
                  <a:lnTo>
                    <a:pt x="3383" y="7276"/>
                  </a:lnTo>
                  <a:lnTo>
                    <a:pt x="3504" y="7325"/>
                  </a:lnTo>
                  <a:lnTo>
                    <a:pt x="3577" y="7325"/>
                  </a:lnTo>
                  <a:lnTo>
                    <a:pt x="3650" y="7300"/>
                  </a:lnTo>
                  <a:lnTo>
                    <a:pt x="3699" y="7252"/>
                  </a:lnTo>
                  <a:lnTo>
                    <a:pt x="3723" y="7203"/>
                  </a:lnTo>
                  <a:lnTo>
                    <a:pt x="3747" y="7130"/>
                  </a:lnTo>
                  <a:lnTo>
                    <a:pt x="3723" y="7057"/>
                  </a:lnTo>
                  <a:lnTo>
                    <a:pt x="3650" y="6935"/>
                  </a:lnTo>
                  <a:lnTo>
                    <a:pt x="3529" y="6814"/>
                  </a:lnTo>
                  <a:lnTo>
                    <a:pt x="3383" y="6692"/>
                  </a:lnTo>
                  <a:lnTo>
                    <a:pt x="3212" y="6595"/>
                  </a:lnTo>
                  <a:lnTo>
                    <a:pt x="2847" y="6424"/>
                  </a:lnTo>
                  <a:lnTo>
                    <a:pt x="2531" y="6278"/>
                  </a:lnTo>
                  <a:lnTo>
                    <a:pt x="2166" y="6108"/>
                  </a:lnTo>
                  <a:lnTo>
                    <a:pt x="1777" y="5962"/>
                  </a:lnTo>
                  <a:lnTo>
                    <a:pt x="1022" y="5694"/>
                  </a:lnTo>
                  <a:close/>
                  <a:moveTo>
                    <a:pt x="18396" y="8274"/>
                  </a:moveTo>
                  <a:lnTo>
                    <a:pt x="18128" y="8298"/>
                  </a:lnTo>
                  <a:lnTo>
                    <a:pt x="17982" y="8322"/>
                  </a:lnTo>
                  <a:lnTo>
                    <a:pt x="17885" y="8371"/>
                  </a:lnTo>
                  <a:lnTo>
                    <a:pt x="17812" y="8420"/>
                  </a:lnTo>
                  <a:lnTo>
                    <a:pt x="17787" y="8468"/>
                  </a:lnTo>
                  <a:lnTo>
                    <a:pt x="17787" y="8541"/>
                  </a:lnTo>
                  <a:lnTo>
                    <a:pt x="17787" y="8590"/>
                  </a:lnTo>
                  <a:lnTo>
                    <a:pt x="17812" y="8663"/>
                  </a:lnTo>
                  <a:lnTo>
                    <a:pt x="17860" y="8712"/>
                  </a:lnTo>
                  <a:lnTo>
                    <a:pt x="17909" y="8736"/>
                  </a:lnTo>
                  <a:lnTo>
                    <a:pt x="17982" y="8736"/>
                  </a:lnTo>
                  <a:lnTo>
                    <a:pt x="18201" y="8712"/>
                  </a:lnTo>
                  <a:lnTo>
                    <a:pt x="18517" y="8663"/>
                  </a:lnTo>
                  <a:lnTo>
                    <a:pt x="18663" y="8590"/>
                  </a:lnTo>
                  <a:lnTo>
                    <a:pt x="18785" y="8541"/>
                  </a:lnTo>
                  <a:lnTo>
                    <a:pt x="18858" y="8468"/>
                  </a:lnTo>
                  <a:lnTo>
                    <a:pt x="18858" y="8420"/>
                  </a:lnTo>
                  <a:lnTo>
                    <a:pt x="18858" y="8395"/>
                  </a:lnTo>
                  <a:lnTo>
                    <a:pt x="18809" y="8347"/>
                  </a:lnTo>
                  <a:lnTo>
                    <a:pt x="18761" y="8322"/>
                  </a:lnTo>
                  <a:lnTo>
                    <a:pt x="18639" y="8274"/>
                  </a:lnTo>
                  <a:close/>
                  <a:moveTo>
                    <a:pt x="2020" y="8201"/>
                  </a:moveTo>
                  <a:lnTo>
                    <a:pt x="1947" y="8225"/>
                  </a:lnTo>
                  <a:lnTo>
                    <a:pt x="1898" y="8249"/>
                  </a:lnTo>
                  <a:lnTo>
                    <a:pt x="1874" y="8274"/>
                  </a:lnTo>
                  <a:lnTo>
                    <a:pt x="1850" y="8322"/>
                  </a:lnTo>
                  <a:lnTo>
                    <a:pt x="1850" y="8395"/>
                  </a:lnTo>
                  <a:lnTo>
                    <a:pt x="1850" y="8444"/>
                  </a:lnTo>
                  <a:lnTo>
                    <a:pt x="1874" y="8493"/>
                  </a:lnTo>
                  <a:lnTo>
                    <a:pt x="1923" y="8517"/>
                  </a:lnTo>
                  <a:lnTo>
                    <a:pt x="2093" y="8614"/>
                  </a:lnTo>
                  <a:lnTo>
                    <a:pt x="2288" y="8687"/>
                  </a:lnTo>
                  <a:lnTo>
                    <a:pt x="2482" y="8736"/>
                  </a:lnTo>
                  <a:lnTo>
                    <a:pt x="2701" y="8760"/>
                  </a:lnTo>
                  <a:lnTo>
                    <a:pt x="2774" y="8760"/>
                  </a:lnTo>
                  <a:lnTo>
                    <a:pt x="2823" y="8712"/>
                  </a:lnTo>
                  <a:lnTo>
                    <a:pt x="2872" y="8663"/>
                  </a:lnTo>
                  <a:lnTo>
                    <a:pt x="2896" y="8590"/>
                  </a:lnTo>
                  <a:lnTo>
                    <a:pt x="2896" y="8517"/>
                  </a:lnTo>
                  <a:lnTo>
                    <a:pt x="2872" y="8444"/>
                  </a:lnTo>
                  <a:lnTo>
                    <a:pt x="2823" y="8395"/>
                  </a:lnTo>
                  <a:lnTo>
                    <a:pt x="2750" y="8347"/>
                  </a:lnTo>
                  <a:lnTo>
                    <a:pt x="2385" y="8274"/>
                  </a:lnTo>
                  <a:lnTo>
                    <a:pt x="2190" y="8225"/>
                  </a:lnTo>
                  <a:lnTo>
                    <a:pt x="2020" y="8201"/>
                  </a:lnTo>
                  <a:close/>
                  <a:moveTo>
                    <a:pt x="18517" y="9904"/>
                  </a:moveTo>
                  <a:lnTo>
                    <a:pt x="18323" y="9928"/>
                  </a:lnTo>
                  <a:lnTo>
                    <a:pt x="18177" y="9952"/>
                  </a:lnTo>
                  <a:lnTo>
                    <a:pt x="18031" y="10050"/>
                  </a:lnTo>
                  <a:lnTo>
                    <a:pt x="18006" y="10074"/>
                  </a:lnTo>
                  <a:lnTo>
                    <a:pt x="18006" y="10123"/>
                  </a:lnTo>
                  <a:lnTo>
                    <a:pt x="18128" y="10220"/>
                  </a:lnTo>
                  <a:lnTo>
                    <a:pt x="18274" y="10293"/>
                  </a:lnTo>
                  <a:lnTo>
                    <a:pt x="18420" y="10317"/>
                  </a:lnTo>
                  <a:lnTo>
                    <a:pt x="18590" y="10342"/>
                  </a:lnTo>
                  <a:lnTo>
                    <a:pt x="18931" y="10366"/>
                  </a:lnTo>
                  <a:lnTo>
                    <a:pt x="19247" y="10366"/>
                  </a:lnTo>
                  <a:lnTo>
                    <a:pt x="19661" y="10390"/>
                  </a:lnTo>
                  <a:lnTo>
                    <a:pt x="20074" y="10415"/>
                  </a:lnTo>
                  <a:lnTo>
                    <a:pt x="20293" y="10415"/>
                  </a:lnTo>
                  <a:lnTo>
                    <a:pt x="20512" y="10390"/>
                  </a:lnTo>
                  <a:lnTo>
                    <a:pt x="20707" y="10366"/>
                  </a:lnTo>
                  <a:lnTo>
                    <a:pt x="20902" y="10293"/>
                  </a:lnTo>
                  <a:lnTo>
                    <a:pt x="20950" y="10269"/>
                  </a:lnTo>
                  <a:lnTo>
                    <a:pt x="20975" y="10220"/>
                  </a:lnTo>
                  <a:lnTo>
                    <a:pt x="20975" y="10123"/>
                  </a:lnTo>
                  <a:lnTo>
                    <a:pt x="20926" y="10050"/>
                  </a:lnTo>
                  <a:lnTo>
                    <a:pt x="20853" y="10001"/>
                  </a:lnTo>
                  <a:lnTo>
                    <a:pt x="20707" y="9952"/>
                  </a:lnTo>
                  <a:lnTo>
                    <a:pt x="20512" y="9904"/>
                  </a:lnTo>
                  <a:lnTo>
                    <a:pt x="20147" y="9904"/>
                  </a:lnTo>
                  <a:lnTo>
                    <a:pt x="19782" y="9928"/>
                  </a:lnTo>
                  <a:lnTo>
                    <a:pt x="19418" y="9952"/>
                  </a:lnTo>
                  <a:lnTo>
                    <a:pt x="19077" y="9928"/>
                  </a:lnTo>
                  <a:lnTo>
                    <a:pt x="18688" y="9904"/>
                  </a:lnTo>
                  <a:close/>
                  <a:moveTo>
                    <a:pt x="365" y="10123"/>
                  </a:moveTo>
                  <a:lnTo>
                    <a:pt x="219" y="10147"/>
                  </a:lnTo>
                  <a:lnTo>
                    <a:pt x="98" y="10171"/>
                  </a:lnTo>
                  <a:lnTo>
                    <a:pt x="25" y="10220"/>
                  </a:lnTo>
                  <a:lnTo>
                    <a:pt x="0" y="10269"/>
                  </a:lnTo>
                  <a:lnTo>
                    <a:pt x="0" y="10317"/>
                  </a:lnTo>
                  <a:lnTo>
                    <a:pt x="25" y="10366"/>
                  </a:lnTo>
                  <a:lnTo>
                    <a:pt x="49" y="10415"/>
                  </a:lnTo>
                  <a:lnTo>
                    <a:pt x="146" y="10512"/>
                  </a:lnTo>
                  <a:lnTo>
                    <a:pt x="268" y="10561"/>
                  </a:lnTo>
                  <a:lnTo>
                    <a:pt x="414" y="10585"/>
                  </a:lnTo>
                  <a:lnTo>
                    <a:pt x="730" y="10609"/>
                  </a:lnTo>
                  <a:lnTo>
                    <a:pt x="974" y="10609"/>
                  </a:lnTo>
                  <a:lnTo>
                    <a:pt x="1923" y="10634"/>
                  </a:lnTo>
                  <a:lnTo>
                    <a:pt x="2847" y="10634"/>
                  </a:lnTo>
                  <a:lnTo>
                    <a:pt x="2945" y="10609"/>
                  </a:lnTo>
                  <a:lnTo>
                    <a:pt x="3018" y="10561"/>
                  </a:lnTo>
                  <a:lnTo>
                    <a:pt x="3066" y="10488"/>
                  </a:lnTo>
                  <a:lnTo>
                    <a:pt x="3066" y="10390"/>
                  </a:lnTo>
                  <a:lnTo>
                    <a:pt x="3066" y="10317"/>
                  </a:lnTo>
                  <a:lnTo>
                    <a:pt x="3018" y="10244"/>
                  </a:lnTo>
                  <a:lnTo>
                    <a:pt x="2945" y="10196"/>
                  </a:lnTo>
                  <a:lnTo>
                    <a:pt x="2847" y="10171"/>
                  </a:lnTo>
                  <a:lnTo>
                    <a:pt x="1850" y="10171"/>
                  </a:lnTo>
                  <a:lnTo>
                    <a:pt x="852" y="10147"/>
                  </a:lnTo>
                  <a:lnTo>
                    <a:pt x="657" y="10123"/>
                  </a:lnTo>
                  <a:close/>
                  <a:moveTo>
                    <a:pt x="2677" y="11777"/>
                  </a:moveTo>
                  <a:lnTo>
                    <a:pt x="2409" y="11826"/>
                  </a:lnTo>
                  <a:lnTo>
                    <a:pt x="2288" y="11875"/>
                  </a:lnTo>
                  <a:lnTo>
                    <a:pt x="2166" y="11923"/>
                  </a:lnTo>
                  <a:lnTo>
                    <a:pt x="2069" y="11996"/>
                  </a:lnTo>
                  <a:lnTo>
                    <a:pt x="2020" y="12094"/>
                  </a:lnTo>
                  <a:lnTo>
                    <a:pt x="2020" y="12167"/>
                  </a:lnTo>
                  <a:lnTo>
                    <a:pt x="2069" y="12215"/>
                  </a:lnTo>
                  <a:lnTo>
                    <a:pt x="2190" y="12240"/>
                  </a:lnTo>
                  <a:lnTo>
                    <a:pt x="2312" y="12240"/>
                  </a:lnTo>
                  <a:lnTo>
                    <a:pt x="2580" y="12191"/>
                  </a:lnTo>
                  <a:lnTo>
                    <a:pt x="2872" y="12191"/>
                  </a:lnTo>
                  <a:lnTo>
                    <a:pt x="2993" y="12167"/>
                  </a:lnTo>
                  <a:lnTo>
                    <a:pt x="3066" y="12142"/>
                  </a:lnTo>
                  <a:lnTo>
                    <a:pt x="3115" y="12069"/>
                  </a:lnTo>
                  <a:lnTo>
                    <a:pt x="3139" y="12045"/>
                  </a:lnTo>
                  <a:lnTo>
                    <a:pt x="3139" y="11996"/>
                  </a:lnTo>
                  <a:lnTo>
                    <a:pt x="3115" y="11923"/>
                  </a:lnTo>
                  <a:lnTo>
                    <a:pt x="3091" y="11875"/>
                  </a:lnTo>
                  <a:lnTo>
                    <a:pt x="3066" y="11850"/>
                  </a:lnTo>
                  <a:lnTo>
                    <a:pt x="3018" y="11802"/>
                  </a:lnTo>
                  <a:lnTo>
                    <a:pt x="2920" y="11777"/>
                  </a:lnTo>
                  <a:close/>
                  <a:moveTo>
                    <a:pt x="18006" y="11923"/>
                  </a:moveTo>
                  <a:lnTo>
                    <a:pt x="17860" y="11948"/>
                  </a:lnTo>
                  <a:lnTo>
                    <a:pt x="17812" y="11972"/>
                  </a:lnTo>
                  <a:lnTo>
                    <a:pt x="17763" y="11996"/>
                  </a:lnTo>
                  <a:lnTo>
                    <a:pt x="17763" y="12045"/>
                  </a:lnTo>
                  <a:lnTo>
                    <a:pt x="17763" y="12094"/>
                  </a:lnTo>
                  <a:lnTo>
                    <a:pt x="17787" y="12118"/>
                  </a:lnTo>
                  <a:lnTo>
                    <a:pt x="17860" y="12167"/>
                  </a:lnTo>
                  <a:lnTo>
                    <a:pt x="17933" y="12215"/>
                  </a:lnTo>
                  <a:lnTo>
                    <a:pt x="18006" y="12240"/>
                  </a:lnTo>
                  <a:lnTo>
                    <a:pt x="18152" y="12264"/>
                  </a:lnTo>
                  <a:lnTo>
                    <a:pt x="18444" y="12337"/>
                  </a:lnTo>
                  <a:lnTo>
                    <a:pt x="18761" y="12386"/>
                  </a:lnTo>
                  <a:lnTo>
                    <a:pt x="18834" y="12386"/>
                  </a:lnTo>
                  <a:lnTo>
                    <a:pt x="18882" y="12337"/>
                  </a:lnTo>
                  <a:lnTo>
                    <a:pt x="18931" y="12288"/>
                  </a:lnTo>
                  <a:lnTo>
                    <a:pt x="18955" y="12215"/>
                  </a:lnTo>
                  <a:lnTo>
                    <a:pt x="18931" y="12142"/>
                  </a:lnTo>
                  <a:lnTo>
                    <a:pt x="18931" y="12069"/>
                  </a:lnTo>
                  <a:lnTo>
                    <a:pt x="18882" y="12021"/>
                  </a:lnTo>
                  <a:lnTo>
                    <a:pt x="18809" y="11996"/>
                  </a:lnTo>
                  <a:lnTo>
                    <a:pt x="18566" y="11948"/>
                  </a:lnTo>
                  <a:lnTo>
                    <a:pt x="18201" y="11923"/>
                  </a:lnTo>
                  <a:close/>
                  <a:moveTo>
                    <a:pt x="3358" y="13359"/>
                  </a:moveTo>
                  <a:lnTo>
                    <a:pt x="3261" y="13383"/>
                  </a:lnTo>
                  <a:lnTo>
                    <a:pt x="2434" y="13870"/>
                  </a:lnTo>
                  <a:lnTo>
                    <a:pt x="1582" y="14357"/>
                  </a:lnTo>
                  <a:lnTo>
                    <a:pt x="1241" y="14503"/>
                  </a:lnTo>
                  <a:lnTo>
                    <a:pt x="1095" y="14576"/>
                  </a:lnTo>
                  <a:lnTo>
                    <a:pt x="949" y="14697"/>
                  </a:lnTo>
                  <a:lnTo>
                    <a:pt x="925" y="14770"/>
                  </a:lnTo>
                  <a:lnTo>
                    <a:pt x="925" y="14843"/>
                  </a:lnTo>
                  <a:lnTo>
                    <a:pt x="949" y="14892"/>
                  </a:lnTo>
                  <a:lnTo>
                    <a:pt x="1022" y="14941"/>
                  </a:lnTo>
                  <a:lnTo>
                    <a:pt x="1120" y="14965"/>
                  </a:lnTo>
                  <a:lnTo>
                    <a:pt x="1217" y="14965"/>
                  </a:lnTo>
                  <a:lnTo>
                    <a:pt x="1412" y="14916"/>
                  </a:lnTo>
                  <a:lnTo>
                    <a:pt x="1606" y="14843"/>
                  </a:lnTo>
                  <a:lnTo>
                    <a:pt x="1801" y="14746"/>
                  </a:lnTo>
                  <a:lnTo>
                    <a:pt x="2239" y="14551"/>
                  </a:lnTo>
                  <a:lnTo>
                    <a:pt x="2677" y="14308"/>
                  </a:lnTo>
                  <a:lnTo>
                    <a:pt x="3504" y="13797"/>
                  </a:lnTo>
                  <a:lnTo>
                    <a:pt x="3577" y="13724"/>
                  </a:lnTo>
                  <a:lnTo>
                    <a:pt x="3626" y="13651"/>
                  </a:lnTo>
                  <a:lnTo>
                    <a:pt x="3626" y="13554"/>
                  </a:lnTo>
                  <a:lnTo>
                    <a:pt x="3577" y="13481"/>
                  </a:lnTo>
                  <a:lnTo>
                    <a:pt x="3529" y="13408"/>
                  </a:lnTo>
                  <a:lnTo>
                    <a:pt x="3456" y="13359"/>
                  </a:lnTo>
                  <a:close/>
                  <a:moveTo>
                    <a:pt x="17325" y="13383"/>
                  </a:moveTo>
                  <a:lnTo>
                    <a:pt x="17179" y="13408"/>
                  </a:lnTo>
                  <a:lnTo>
                    <a:pt x="17130" y="13408"/>
                  </a:lnTo>
                  <a:lnTo>
                    <a:pt x="17130" y="13432"/>
                  </a:lnTo>
                  <a:lnTo>
                    <a:pt x="17130" y="13505"/>
                  </a:lnTo>
                  <a:lnTo>
                    <a:pt x="17252" y="13627"/>
                  </a:lnTo>
                  <a:lnTo>
                    <a:pt x="17398" y="13748"/>
                  </a:lnTo>
                  <a:lnTo>
                    <a:pt x="17690" y="13943"/>
                  </a:lnTo>
                  <a:lnTo>
                    <a:pt x="18006" y="14113"/>
                  </a:lnTo>
                  <a:lnTo>
                    <a:pt x="18323" y="14284"/>
                  </a:lnTo>
                  <a:lnTo>
                    <a:pt x="18907" y="14649"/>
                  </a:lnTo>
                  <a:lnTo>
                    <a:pt x="19199" y="14819"/>
                  </a:lnTo>
                  <a:lnTo>
                    <a:pt x="19515" y="14941"/>
                  </a:lnTo>
                  <a:lnTo>
                    <a:pt x="19612" y="14965"/>
                  </a:lnTo>
                  <a:lnTo>
                    <a:pt x="19709" y="14941"/>
                  </a:lnTo>
                  <a:lnTo>
                    <a:pt x="19758" y="14868"/>
                  </a:lnTo>
                  <a:lnTo>
                    <a:pt x="19807" y="14795"/>
                  </a:lnTo>
                  <a:lnTo>
                    <a:pt x="19807" y="14697"/>
                  </a:lnTo>
                  <a:lnTo>
                    <a:pt x="19782" y="14600"/>
                  </a:lnTo>
                  <a:lnTo>
                    <a:pt x="19734" y="14527"/>
                  </a:lnTo>
                  <a:lnTo>
                    <a:pt x="19636" y="14454"/>
                  </a:lnTo>
                  <a:lnTo>
                    <a:pt x="19272" y="14308"/>
                  </a:lnTo>
                  <a:lnTo>
                    <a:pt x="18931" y="14113"/>
                  </a:lnTo>
                  <a:lnTo>
                    <a:pt x="18590" y="13919"/>
                  </a:lnTo>
                  <a:lnTo>
                    <a:pt x="18250" y="13724"/>
                  </a:lnTo>
                  <a:lnTo>
                    <a:pt x="17982" y="13602"/>
                  </a:lnTo>
                  <a:lnTo>
                    <a:pt x="17739" y="13481"/>
                  </a:lnTo>
                  <a:lnTo>
                    <a:pt x="17593" y="13432"/>
                  </a:lnTo>
                  <a:lnTo>
                    <a:pt x="17447" y="13408"/>
                  </a:lnTo>
                  <a:lnTo>
                    <a:pt x="17325" y="13383"/>
                  </a:lnTo>
                  <a:close/>
                  <a:moveTo>
                    <a:pt x="4234" y="14892"/>
                  </a:moveTo>
                  <a:lnTo>
                    <a:pt x="4161" y="14916"/>
                  </a:lnTo>
                  <a:lnTo>
                    <a:pt x="4088" y="14941"/>
                  </a:lnTo>
                  <a:lnTo>
                    <a:pt x="3942" y="15087"/>
                  </a:lnTo>
                  <a:lnTo>
                    <a:pt x="3820" y="15257"/>
                  </a:lnTo>
                  <a:lnTo>
                    <a:pt x="3723" y="15330"/>
                  </a:lnTo>
                  <a:lnTo>
                    <a:pt x="3650" y="15379"/>
                  </a:lnTo>
                  <a:lnTo>
                    <a:pt x="3650" y="15403"/>
                  </a:lnTo>
                  <a:lnTo>
                    <a:pt x="3601" y="15427"/>
                  </a:lnTo>
                  <a:lnTo>
                    <a:pt x="3577" y="15476"/>
                  </a:lnTo>
                  <a:lnTo>
                    <a:pt x="3553" y="15525"/>
                  </a:lnTo>
                  <a:lnTo>
                    <a:pt x="3553" y="15573"/>
                  </a:lnTo>
                  <a:lnTo>
                    <a:pt x="3577" y="15646"/>
                  </a:lnTo>
                  <a:lnTo>
                    <a:pt x="3626" y="15695"/>
                  </a:lnTo>
                  <a:lnTo>
                    <a:pt x="3699" y="15744"/>
                  </a:lnTo>
                  <a:lnTo>
                    <a:pt x="3772" y="15744"/>
                  </a:lnTo>
                  <a:lnTo>
                    <a:pt x="3845" y="15719"/>
                  </a:lnTo>
                  <a:lnTo>
                    <a:pt x="3991" y="15646"/>
                  </a:lnTo>
                  <a:lnTo>
                    <a:pt x="4088" y="15549"/>
                  </a:lnTo>
                  <a:lnTo>
                    <a:pt x="4258" y="15403"/>
                  </a:lnTo>
                  <a:lnTo>
                    <a:pt x="4429" y="15208"/>
                  </a:lnTo>
                  <a:lnTo>
                    <a:pt x="4453" y="15135"/>
                  </a:lnTo>
                  <a:lnTo>
                    <a:pt x="4453" y="15087"/>
                  </a:lnTo>
                  <a:lnTo>
                    <a:pt x="4429" y="15014"/>
                  </a:lnTo>
                  <a:lnTo>
                    <a:pt x="4380" y="14941"/>
                  </a:lnTo>
                  <a:lnTo>
                    <a:pt x="4307" y="14892"/>
                  </a:lnTo>
                  <a:close/>
                  <a:moveTo>
                    <a:pt x="16376" y="14843"/>
                  </a:moveTo>
                  <a:lnTo>
                    <a:pt x="16303" y="14892"/>
                  </a:lnTo>
                  <a:lnTo>
                    <a:pt x="16279" y="14965"/>
                  </a:lnTo>
                  <a:lnTo>
                    <a:pt x="16303" y="15038"/>
                  </a:lnTo>
                  <a:lnTo>
                    <a:pt x="16400" y="15233"/>
                  </a:lnTo>
                  <a:lnTo>
                    <a:pt x="16522" y="15403"/>
                  </a:lnTo>
                  <a:lnTo>
                    <a:pt x="16668" y="15598"/>
                  </a:lnTo>
                  <a:lnTo>
                    <a:pt x="16765" y="15671"/>
                  </a:lnTo>
                  <a:lnTo>
                    <a:pt x="16863" y="15744"/>
                  </a:lnTo>
                  <a:lnTo>
                    <a:pt x="16936" y="15768"/>
                  </a:lnTo>
                  <a:lnTo>
                    <a:pt x="17009" y="15768"/>
                  </a:lnTo>
                  <a:lnTo>
                    <a:pt x="17082" y="15719"/>
                  </a:lnTo>
                  <a:lnTo>
                    <a:pt x="17130" y="15671"/>
                  </a:lnTo>
                  <a:lnTo>
                    <a:pt x="17155" y="15598"/>
                  </a:lnTo>
                  <a:lnTo>
                    <a:pt x="17155" y="15525"/>
                  </a:lnTo>
                  <a:lnTo>
                    <a:pt x="17130" y="15476"/>
                  </a:lnTo>
                  <a:lnTo>
                    <a:pt x="17057" y="15403"/>
                  </a:lnTo>
                  <a:lnTo>
                    <a:pt x="16911" y="15281"/>
                  </a:lnTo>
                  <a:lnTo>
                    <a:pt x="16790" y="15135"/>
                  </a:lnTo>
                  <a:lnTo>
                    <a:pt x="16644" y="14965"/>
                  </a:lnTo>
                  <a:lnTo>
                    <a:pt x="16546" y="14892"/>
                  </a:lnTo>
                  <a:lnTo>
                    <a:pt x="16449" y="14843"/>
                  </a:lnTo>
                  <a:close/>
                  <a:moveTo>
                    <a:pt x="11169" y="3577"/>
                  </a:moveTo>
                  <a:lnTo>
                    <a:pt x="11582" y="3650"/>
                  </a:lnTo>
                  <a:lnTo>
                    <a:pt x="11996" y="3748"/>
                  </a:lnTo>
                  <a:lnTo>
                    <a:pt x="12410" y="3894"/>
                  </a:lnTo>
                  <a:lnTo>
                    <a:pt x="12799" y="4064"/>
                  </a:lnTo>
                  <a:lnTo>
                    <a:pt x="13188" y="4259"/>
                  </a:lnTo>
                  <a:lnTo>
                    <a:pt x="13578" y="4453"/>
                  </a:lnTo>
                  <a:lnTo>
                    <a:pt x="13943" y="4672"/>
                  </a:lnTo>
                  <a:lnTo>
                    <a:pt x="14235" y="4891"/>
                  </a:lnTo>
                  <a:lnTo>
                    <a:pt x="14502" y="5110"/>
                  </a:lnTo>
                  <a:lnTo>
                    <a:pt x="14770" y="5329"/>
                  </a:lnTo>
                  <a:lnTo>
                    <a:pt x="15038" y="5573"/>
                  </a:lnTo>
                  <a:lnTo>
                    <a:pt x="14989" y="5621"/>
                  </a:lnTo>
                  <a:lnTo>
                    <a:pt x="14916" y="5694"/>
                  </a:lnTo>
                  <a:lnTo>
                    <a:pt x="14916" y="5767"/>
                  </a:lnTo>
                  <a:lnTo>
                    <a:pt x="14892" y="5792"/>
                  </a:lnTo>
                  <a:lnTo>
                    <a:pt x="14892" y="5840"/>
                  </a:lnTo>
                  <a:lnTo>
                    <a:pt x="14940" y="5840"/>
                  </a:lnTo>
                  <a:lnTo>
                    <a:pt x="14989" y="5865"/>
                  </a:lnTo>
                  <a:lnTo>
                    <a:pt x="15086" y="5865"/>
                  </a:lnTo>
                  <a:lnTo>
                    <a:pt x="15159" y="5816"/>
                  </a:lnTo>
                  <a:lnTo>
                    <a:pt x="15232" y="5767"/>
                  </a:lnTo>
                  <a:lnTo>
                    <a:pt x="15354" y="5913"/>
                  </a:lnTo>
                  <a:lnTo>
                    <a:pt x="15257" y="5986"/>
                  </a:lnTo>
                  <a:lnTo>
                    <a:pt x="15208" y="6059"/>
                  </a:lnTo>
                  <a:lnTo>
                    <a:pt x="15159" y="6132"/>
                  </a:lnTo>
                  <a:lnTo>
                    <a:pt x="15184" y="6205"/>
                  </a:lnTo>
                  <a:lnTo>
                    <a:pt x="15208" y="6254"/>
                  </a:lnTo>
                  <a:lnTo>
                    <a:pt x="15330" y="6254"/>
                  </a:lnTo>
                  <a:lnTo>
                    <a:pt x="15427" y="6181"/>
                  </a:lnTo>
                  <a:lnTo>
                    <a:pt x="15524" y="6132"/>
                  </a:lnTo>
                  <a:lnTo>
                    <a:pt x="15719" y="6376"/>
                  </a:lnTo>
                  <a:lnTo>
                    <a:pt x="15695" y="6424"/>
                  </a:lnTo>
                  <a:lnTo>
                    <a:pt x="15573" y="6546"/>
                  </a:lnTo>
                  <a:lnTo>
                    <a:pt x="15549" y="6619"/>
                  </a:lnTo>
                  <a:lnTo>
                    <a:pt x="15524" y="6716"/>
                  </a:lnTo>
                  <a:lnTo>
                    <a:pt x="15549" y="6765"/>
                  </a:lnTo>
                  <a:lnTo>
                    <a:pt x="15597" y="6789"/>
                  </a:lnTo>
                  <a:lnTo>
                    <a:pt x="15768" y="6789"/>
                  </a:lnTo>
                  <a:lnTo>
                    <a:pt x="15865" y="6741"/>
                  </a:lnTo>
                  <a:lnTo>
                    <a:pt x="15914" y="6692"/>
                  </a:lnTo>
                  <a:lnTo>
                    <a:pt x="16060" y="6911"/>
                  </a:lnTo>
                  <a:lnTo>
                    <a:pt x="15962" y="7008"/>
                  </a:lnTo>
                  <a:lnTo>
                    <a:pt x="15889" y="7081"/>
                  </a:lnTo>
                  <a:lnTo>
                    <a:pt x="15841" y="7130"/>
                  </a:lnTo>
                  <a:lnTo>
                    <a:pt x="15841" y="7203"/>
                  </a:lnTo>
                  <a:lnTo>
                    <a:pt x="15865" y="7300"/>
                  </a:lnTo>
                  <a:lnTo>
                    <a:pt x="15914" y="7325"/>
                  </a:lnTo>
                  <a:lnTo>
                    <a:pt x="15962" y="7349"/>
                  </a:lnTo>
                  <a:lnTo>
                    <a:pt x="16060" y="7325"/>
                  </a:lnTo>
                  <a:lnTo>
                    <a:pt x="16157" y="7300"/>
                  </a:lnTo>
                  <a:lnTo>
                    <a:pt x="16254" y="7227"/>
                  </a:lnTo>
                  <a:lnTo>
                    <a:pt x="16400" y="7495"/>
                  </a:lnTo>
                  <a:lnTo>
                    <a:pt x="16327" y="7519"/>
                  </a:lnTo>
                  <a:lnTo>
                    <a:pt x="16254" y="7544"/>
                  </a:lnTo>
                  <a:lnTo>
                    <a:pt x="16157" y="7617"/>
                  </a:lnTo>
                  <a:lnTo>
                    <a:pt x="16060" y="7714"/>
                  </a:lnTo>
                  <a:lnTo>
                    <a:pt x="15987" y="7811"/>
                  </a:lnTo>
                  <a:lnTo>
                    <a:pt x="15938" y="7909"/>
                  </a:lnTo>
                  <a:lnTo>
                    <a:pt x="15938" y="7982"/>
                  </a:lnTo>
                  <a:lnTo>
                    <a:pt x="15962" y="8030"/>
                  </a:lnTo>
                  <a:lnTo>
                    <a:pt x="15987" y="8079"/>
                  </a:lnTo>
                  <a:lnTo>
                    <a:pt x="16060" y="8103"/>
                  </a:lnTo>
                  <a:lnTo>
                    <a:pt x="16108" y="8079"/>
                  </a:lnTo>
                  <a:lnTo>
                    <a:pt x="16181" y="8030"/>
                  </a:lnTo>
                  <a:lnTo>
                    <a:pt x="16303" y="7933"/>
                  </a:lnTo>
                  <a:lnTo>
                    <a:pt x="16449" y="7836"/>
                  </a:lnTo>
                  <a:lnTo>
                    <a:pt x="16522" y="7763"/>
                  </a:lnTo>
                  <a:lnTo>
                    <a:pt x="16692" y="8176"/>
                  </a:lnTo>
                  <a:lnTo>
                    <a:pt x="16619" y="8201"/>
                  </a:lnTo>
                  <a:lnTo>
                    <a:pt x="16571" y="8225"/>
                  </a:lnTo>
                  <a:lnTo>
                    <a:pt x="16473" y="8347"/>
                  </a:lnTo>
                  <a:lnTo>
                    <a:pt x="16254" y="8541"/>
                  </a:lnTo>
                  <a:lnTo>
                    <a:pt x="16181" y="8614"/>
                  </a:lnTo>
                  <a:lnTo>
                    <a:pt x="16108" y="8712"/>
                  </a:lnTo>
                  <a:lnTo>
                    <a:pt x="16084" y="8760"/>
                  </a:lnTo>
                  <a:lnTo>
                    <a:pt x="16060" y="8809"/>
                  </a:lnTo>
                  <a:lnTo>
                    <a:pt x="16060" y="8858"/>
                  </a:lnTo>
                  <a:lnTo>
                    <a:pt x="16108" y="8906"/>
                  </a:lnTo>
                  <a:lnTo>
                    <a:pt x="16157" y="8930"/>
                  </a:lnTo>
                  <a:lnTo>
                    <a:pt x="16206" y="8930"/>
                  </a:lnTo>
                  <a:lnTo>
                    <a:pt x="16327" y="8882"/>
                  </a:lnTo>
                  <a:lnTo>
                    <a:pt x="16425" y="8809"/>
                  </a:lnTo>
                  <a:lnTo>
                    <a:pt x="16522" y="8736"/>
                  </a:lnTo>
                  <a:lnTo>
                    <a:pt x="16668" y="8614"/>
                  </a:lnTo>
                  <a:lnTo>
                    <a:pt x="16790" y="8468"/>
                  </a:lnTo>
                  <a:lnTo>
                    <a:pt x="16887" y="8882"/>
                  </a:lnTo>
                  <a:lnTo>
                    <a:pt x="16790" y="8930"/>
                  </a:lnTo>
                  <a:lnTo>
                    <a:pt x="16692" y="8979"/>
                  </a:lnTo>
                  <a:lnTo>
                    <a:pt x="16498" y="9125"/>
                  </a:lnTo>
                  <a:lnTo>
                    <a:pt x="16230" y="9271"/>
                  </a:lnTo>
                  <a:lnTo>
                    <a:pt x="16108" y="9368"/>
                  </a:lnTo>
                  <a:lnTo>
                    <a:pt x="16011" y="9441"/>
                  </a:lnTo>
                  <a:lnTo>
                    <a:pt x="16011" y="9490"/>
                  </a:lnTo>
                  <a:lnTo>
                    <a:pt x="16035" y="9514"/>
                  </a:lnTo>
                  <a:lnTo>
                    <a:pt x="16181" y="9539"/>
                  </a:lnTo>
                  <a:lnTo>
                    <a:pt x="16327" y="9514"/>
                  </a:lnTo>
                  <a:lnTo>
                    <a:pt x="16619" y="9441"/>
                  </a:lnTo>
                  <a:lnTo>
                    <a:pt x="16790" y="9368"/>
                  </a:lnTo>
                  <a:lnTo>
                    <a:pt x="16960" y="9271"/>
                  </a:lnTo>
                  <a:lnTo>
                    <a:pt x="17009" y="9660"/>
                  </a:lnTo>
                  <a:lnTo>
                    <a:pt x="16522" y="9855"/>
                  </a:lnTo>
                  <a:lnTo>
                    <a:pt x="16254" y="9977"/>
                  </a:lnTo>
                  <a:lnTo>
                    <a:pt x="16108" y="10050"/>
                  </a:lnTo>
                  <a:lnTo>
                    <a:pt x="15987" y="10123"/>
                  </a:lnTo>
                  <a:lnTo>
                    <a:pt x="15962" y="10171"/>
                  </a:lnTo>
                  <a:lnTo>
                    <a:pt x="15962" y="10196"/>
                  </a:lnTo>
                  <a:lnTo>
                    <a:pt x="15987" y="10220"/>
                  </a:lnTo>
                  <a:lnTo>
                    <a:pt x="16011" y="10244"/>
                  </a:lnTo>
                  <a:lnTo>
                    <a:pt x="16279" y="10269"/>
                  </a:lnTo>
                  <a:lnTo>
                    <a:pt x="16522" y="10220"/>
                  </a:lnTo>
                  <a:lnTo>
                    <a:pt x="16765" y="10147"/>
                  </a:lnTo>
                  <a:lnTo>
                    <a:pt x="17033" y="10074"/>
                  </a:lnTo>
                  <a:lnTo>
                    <a:pt x="17009" y="10585"/>
                  </a:lnTo>
                  <a:lnTo>
                    <a:pt x="16765" y="10585"/>
                  </a:lnTo>
                  <a:lnTo>
                    <a:pt x="16546" y="10634"/>
                  </a:lnTo>
                  <a:lnTo>
                    <a:pt x="16108" y="10707"/>
                  </a:lnTo>
                  <a:lnTo>
                    <a:pt x="15914" y="10780"/>
                  </a:lnTo>
                  <a:lnTo>
                    <a:pt x="15719" y="10853"/>
                  </a:lnTo>
                  <a:lnTo>
                    <a:pt x="15695" y="10877"/>
                  </a:lnTo>
                  <a:lnTo>
                    <a:pt x="15719" y="10901"/>
                  </a:lnTo>
                  <a:lnTo>
                    <a:pt x="15889" y="10950"/>
                  </a:lnTo>
                  <a:lnTo>
                    <a:pt x="16060" y="10974"/>
                  </a:lnTo>
                  <a:lnTo>
                    <a:pt x="16425" y="10950"/>
                  </a:lnTo>
                  <a:lnTo>
                    <a:pt x="16814" y="10926"/>
                  </a:lnTo>
                  <a:lnTo>
                    <a:pt x="16984" y="10926"/>
                  </a:lnTo>
                  <a:lnTo>
                    <a:pt x="16887" y="11412"/>
                  </a:lnTo>
                  <a:lnTo>
                    <a:pt x="16765" y="11412"/>
                  </a:lnTo>
                  <a:lnTo>
                    <a:pt x="16619" y="11437"/>
                  </a:lnTo>
                  <a:lnTo>
                    <a:pt x="16352" y="11485"/>
                  </a:lnTo>
                  <a:lnTo>
                    <a:pt x="16035" y="11558"/>
                  </a:lnTo>
                  <a:lnTo>
                    <a:pt x="15889" y="11583"/>
                  </a:lnTo>
                  <a:lnTo>
                    <a:pt x="15719" y="11607"/>
                  </a:lnTo>
                  <a:lnTo>
                    <a:pt x="15695" y="11607"/>
                  </a:lnTo>
                  <a:lnTo>
                    <a:pt x="15670" y="11631"/>
                  </a:lnTo>
                  <a:lnTo>
                    <a:pt x="15670" y="11656"/>
                  </a:lnTo>
                  <a:lnTo>
                    <a:pt x="15695" y="11680"/>
                  </a:lnTo>
                  <a:lnTo>
                    <a:pt x="15962" y="11777"/>
                  </a:lnTo>
                  <a:lnTo>
                    <a:pt x="16108" y="11826"/>
                  </a:lnTo>
                  <a:lnTo>
                    <a:pt x="16254" y="11850"/>
                  </a:lnTo>
                  <a:lnTo>
                    <a:pt x="16522" y="11826"/>
                  </a:lnTo>
                  <a:lnTo>
                    <a:pt x="16814" y="11802"/>
                  </a:lnTo>
                  <a:lnTo>
                    <a:pt x="16668" y="12264"/>
                  </a:lnTo>
                  <a:lnTo>
                    <a:pt x="16498" y="12215"/>
                  </a:lnTo>
                  <a:lnTo>
                    <a:pt x="16303" y="12191"/>
                  </a:lnTo>
                  <a:lnTo>
                    <a:pt x="16108" y="12142"/>
                  </a:lnTo>
                  <a:lnTo>
                    <a:pt x="15914" y="12094"/>
                  </a:lnTo>
                  <a:lnTo>
                    <a:pt x="15695" y="12094"/>
                  </a:lnTo>
                  <a:lnTo>
                    <a:pt x="15476" y="12118"/>
                  </a:lnTo>
                  <a:lnTo>
                    <a:pt x="15451" y="12142"/>
                  </a:lnTo>
                  <a:lnTo>
                    <a:pt x="15451" y="12167"/>
                  </a:lnTo>
                  <a:lnTo>
                    <a:pt x="15476" y="12191"/>
                  </a:lnTo>
                  <a:lnTo>
                    <a:pt x="15646" y="12288"/>
                  </a:lnTo>
                  <a:lnTo>
                    <a:pt x="15816" y="12386"/>
                  </a:lnTo>
                  <a:lnTo>
                    <a:pt x="16230" y="12532"/>
                  </a:lnTo>
                  <a:lnTo>
                    <a:pt x="16546" y="12629"/>
                  </a:lnTo>
                  <a:lnTo>
                    <a:pt x="16376" y="13018"/>
                  </a:lnTo>
                  <a:lnTo>
                    <a:pt x="16060" y="12970"/>
                  </a:lnTo>
                  <a:lnTo>
                    <a:pt x="15743" y="12872"/>
                  </a:lnTo>
                  <a:lnTo>
                    <a:pt x="15573" y="12824"/>
                  </a:lnTo>
                  <a:lnTo>
                    <a:pt x="15476" y="12824"/>
                  </a:lnTo>
                  <a:lnTo>
                    <a:pt x="15451" y="12848"/>
                  </a:lnTo>
                  <a:lnTo>
                    <a:pt x="15427" y="12897"/>
                  </a:lnTo>
                  <a:lnTo>
                    <a:pt x="15427" y="12945"/>
                  </a:lnTo>
                  <a:lnTo>
                    <a:pt x="15451" y="12994"/>
                  </a:lnTo>
                  <a:lnTo>
                    <a:pt x="15524" y="13091"/>
                  </a:lnTo>
                  <a:lnTo>
                    <a:pt x="15743" y="13237"/>
                  </a:lnTo>
                  <a:lnTo>
                    <a:pt x="15938" y="13335"/>
                  </a:lnTo>
                  <a:lnTo>
                    <a:pt x="16181" y="13408"/>
                  </a:lnTo>
                  <a:lnTo>
                    <a:pt x="15914" y="13821"/>
                  </a:lnTo>
                  <a:lnTo>
                    <a:pt x="15865" y="13894"/>
                  </a:lnTo>
                  <a:lnTo>
                    <a:pt x="15841" y="13870"/>
                  </a:lnTo>
                  <a:lnTo>
                    <a:pt x="15719" y="13797"/>
                  </a:lnTo>
                  <a:lnTo>
                    <a:pt x="15597" y="13700"/>
                  </a:lnTo>
                  <a:lnTo>
                    <a:pt x="15330" y="13578"/>
                  </a:lnTo>
                  <a:lnTo>
                    <a:pt x="15013" y="13505"/>
                  </a:lnTo>
                  <a:lnTo>
                    <a:pt x="14721" y="13505"/>
                  </a:lnTo>
                  <a:lnTo>
                    <a:pt x="14697" y="13529"/>
                  </a:lnTo>
                  <a:lnTo>
                    <a:pt x="14673" y="13578"/>
                  </a:lnTo>
                  <a:lnTo>
                    <a:pt x="14697" y="13602"/>
                  </a:lnTo>
                  <a:lnTo>
                    <a:pt x="14794" y="13651"/>
                  </a:lnTo>
                  <a:lnTo>
                    <a:pt x="14892" y="13724"/>
                  </a:lnTo>
                  <a:lnTo>
                    <a:pt x="15111" y="13821"/>
                  </a:lnTo>
                  <a:lnTo>
                    <a:pt x="15378" y="13967"/>
                  </a:lnTo>
                  <a:lnTo>
                    <a:pt x="15622" y="14138"/>
                  </a:lnTo>
                  <a:lnTo>
                    <a:pt x="15670" y="14162"/>
                  </a:lnTo>
                  <a:lnTo>
                    <a:pt x="15451" y="14405"/>
                  </a:lnTo>
                  <a:lnTo>
                    <a:pt x="15330" y="14357"/>
                  </a:lnTo>
                  <a:lnTo>
                    <a:pt x="15208" y="14332"/>
                  </a:lnTo>
                  <a:lnTo>
                    <a:pt x="15086" y="14332"/>
                  </a:lnTo>
                  <a:lnTo>
                    <a:pt x="14989" y="14308"/>
                  </a:lnTo>
                  <a:lnTo>
                    <a:pt x="14794" y="14259"/>
                  </a:lnTo>
                  <a:lnTo>
                    <a:pt x="14624" y="14186"/>
                  </a:lnTo>
                  <a:lnTo>
                    <a:pt x="14454" y="14089"/>
                  </a:lnTo>
                  <a:lnTo>
                    <a:pt x="14308" y="14016"/>
                  </a:lnTo>
                  <a:lnTo>
                    <a:pt x="14137" y="14016"/>
                  </a:lnTo>
                  <a:lnTo>
                    <a:pt x="14089" y="14040"/>
                  </a:lnTo>
                  <a:lnTo>
                    <a:pt x="14064" y="14089"/>
                  </a:lnTo>
                  <a:lnTo>
                    <a:pt x="14089" y="14162"/>
                  </a:lnTo>
                  <a:lnTo>
                    <a:pt x="14162" y="14259"/>
                  </a:lnTo>
                  <a:lnTo>
                    <a:pt x="14308" y="14405"/>
                  </a:lnTo>
                  <a:lnTo>
                    <a:pt x="14478" y="14527"/>
                  </a:lnTo>
                  <a:lnTo>
                    <a:pt x="14648" y="14600"/>
                  </a:lnTo>
                  <a:lnTo>
                    <a:pt x="14843" y="14697"/>
                  </a:lnTo>
                  <a:lnTo>
                    <a:pt x="14965" y="14746"/>
                  </a:lnTo>
                  <a:lnTo>
                    <a:pt x="15086" y="14770"/>
                  </a:lnTo>
                  <a:lnTo>
                    <a:pt x="14819" y="14989"/>
                  </a:lnTo>
                  <a:lnTo>
                    <a:pt x="14527" y="15208"/>
                  </a:lnTo>
                  <a:lnTo>
                    <a:pt x="14454" y="15208"/>
                  </a:lnTo>
                  <a:lnTo>
                    <a:pt x="14332" y="15184"/>
                  </a:lnTo>
                  <a:lnTo>
                    <a:pt x="14235" y="15111"/>
                  </a:lnTo>
                  <a:lnTo>
                    <a:pt x="14064" y="14965"/>
                  </a:lnTo>
                  <a:lnTo>
                    <a:pt x="13918" y="14843"/>
                  </a:lnTo>
                  <a:lnTo>
                    <a:pt x="13748" y="14722"/>
                  </a:lnTo>
                  <a:lnTo>
                    <a:pt x="13651" y="14673"/>
                  </a:lnTo>
                  <a:lnTo>
                    <a:pt x="13578" y="14624"/>
                  </a:lnTo>
                  <a:lnTo>
                    <a:pt x="13383" y="14624"/>
                  </a:lnTo>
                  <a:lnTo>
                    <a:pt x="13359" y="14649"/>
                  </a:lnTo>
                  <a:lnTo>
                    <a:pt x="13359" y="14697"/>
                  </a:lnTo>
                  <a:lnTo>
                    <a:pt x="13456" y="14868"/>
                  </a:lnTo>
                  <a:lnTo>
                    <a:pt x="13602" y="15014"/>
                  </a:lnTo>
                  <a:lnTo>
                    <a:pt x="13894" y="15306"/>
                  </a:lnTo>
                  <a:lnTo>
                    <a:pt x="13991" y="15403"/>
                  </a:lnTo>
                  <a:lnTo>
                    <a:pt x="14113" y="15476"/>
                  </a:lnTo>
                  <a:lnTo>
                    <a:pt x="13748" y="15671"/>
                  </a:lnTo>
                  <a:lnTo>
                    <a:pt x="13553" y="15598"/>
                  </a:lnTo>
                  <a:lnTo>
                    <a:pt x="13456" y="15549"/>
                  </a:lnTo>
                  <a:lnTo>
                    <a:pt x="13359" y="15476"/>
                  </a:lnTo>
                  <a:lnTo>
                    <a:pt x="13164" y="15306"/>
                  </a:lnTo>
                  <a:lnTo>
                    <a:pt x="12872" y="15062"/>
                  </a:lnTo>
                  <a:lnTo>
                    <a:pt x="12726" y="14941"/>
                  </a:lnTo>
                  <a:lnTo>
                    <a:pt x="12556" y="14843"/>
                  </a:lnTo>
                  <a:lnTo>
                    <a:pt x="12507" y="14868"/>
                  </a:lnTo>
                  <a:lnTo>
                    <a:pt x="12483" y="14916"/>
                  </a:lnTo>
                  <a:lnTo>
                    <a:pt x="12580" y="15135"/>
                  </a:lnTo>
                  <a:lnTo>
                    <a:pt x="12726" y="15330"/>
                  </a:lnTo>
                  <a:lnTo>
                    <a:pt x="12896" y="15525"/>
                  </a:lnTo>
                  <a:lnTo>
                    <a:pt x="13067" y="15695"/>
                  </a:lnTo>
                  <a:lnTo>
                    <a:pt x="13310" y="15865"/>
                  </a:lnTo>
                  <a:lnTo>
                    <a:pt x="12702" y="16084"/>
                  </a:lnTo>
                  <a:lnTo>
                    <a:pt x="12239" y="15719"/>
                  </a:lnTo>
                  <a:lnTo>
                    <a:pt x="11972" y="15476"/>
                  </a:lnTo>
                  <a:lnTo>
                    <a:pt x="11826" y="15354"/>
                  </a:lnTo>
                  <a:lnTo>
                    <a:pt x="11655" y="15257"/>
                  </a:lnTo>
                  <a:lnTo>
                    <a:pt x="11631" y="15257"/>
                  </a:lnTo>
                  <a:lnTo>
                    <a:pt x="11607" y="15281"/>
                  </a:lnTo>
                  <a:lnTo>
                    <a:pt x="11607" y="15354"/>
                  </a:lnTo>
                  <a:lnTo>
                    <a:pt x="11631" y="15427"/>
                  </a:lnTo>
                  <a:lnTo>
                    <a:pt x="11704" y="15573"/>
                  </a:lnTo>
                  <a:lnTo>
                    <a:pt x="11801" y="15719"/>
                  </a:lnTo>
                  <a:lnTo>
                    <a:pt x="11899" y="15841"/>
                  </a:lnTo>
                  <a:lnTo>
                    <a:pt x="12093" y="16036"/>
                  </a:lnTo>
                  <a:lnTo>
                    <a:pt x="12312" y="16206"/>
                  </a:lnTo>
                  <a:lnTo>
                    <a:pt x="11826" y="16303"/>
                  </a:lnTo>
                  <a:lnTo>
                    <a:pt x="11801" y="16303"/>
                  </a:lnTo>
                  <a:lnTo>
                    <a:pt x="11558" y="16036"/>
                  </a:lnTo>
                  <a:lnTo>
                    <a:pt x="11291" y="15768"/>
                  </a:lnTo>
                  <a:lnTo>
                    <a:pt x="11169" y="15671"/>
                  </a:lnTo>
                  <a:lnTo>
                    <a:pt x="11047" y="15573"/>
                  </a:lnTo>
                  <a:lnTo>
                    <a:pt x="10901" y="15500"/>
                  </a:lnTo>
                  <a:lnTo>
                    <a:pt x="10828" y="15476"/>
                  </a:lnTo>
                  <a:lnTo>
                    <a:pt x="10731" y="15476"/>
                  </a:lnTo>
                  <a:lnTo>
                    <a:pt x="10731" y="15500"/>
                  </a:lnTo>
                  <a:lnTo>
                    <a:pt x="10780" y="15646"/>
                  </a:lnTo>
                  <a:lnTo>
                    <a:pt x="10853" y="15768"/>
                  </a:lnTo>
                  <a:lnTo>
                    <a:pt x="11072" y="15987"/>
                  </a:lnTo>
                  <a:lnTo>
                    <a:pt x="11437" y="16376"/>
                  </a:lnTo>
                  <a:lnTo>
                    <a:pt x="11072" y="16425"/>
                  </a:lnTo>
                  <a:lnTo>
                    <a:pt x="10682" y="16474"/>
                  </a:lnTo>
                  <a:lnTo>
                    <a:pt x="10682" y="16401"/>
                  </a:lnTo>
                  <a:lnTo>
                    <a:pt x="10634" y="16328"/>
                  </a:lnTo>
                  <a:lnTo>
                    <a:pt x="10463" y="16133"/>
                  </a:lnTo>
                  <a:lnTo>
                    <a:pt x="10269" y="15938"/>
                  </a:lnTo>
                  <a:lnTo>
                    <a:pt x="10050" y="15768"/>
                  </a:lnTo>
                  <a:lnTo>
                    <a:pt x="9831" y="15598"/>
                  </a:lnTo>
                  <a:lnTo>
                    <a:pt x="9806" y="15598"/>
                  </a:lnTo>
                  <a:lnTo>
                    <a:pt x="9782" y="15622"/>
                  </a:lnTo>
                  <a:lnTo>
                    <a:pt x="9806" y="15744"/>
                  </a:lnTo>
                  <a:lnTo>
                    <a:pt x="9855" y="15865"/>
                  </a:lnTo>
                  <a:lnTo>
                    <a:pt x="9904" y="15987"/>
                  </a:lnTo>
                  <a:lnTo>
                    <a:pt x="9977" y="16084"/>
                  </a:lnTo>
                  <a:lnTo>
                    <a:pt x="10123" y="16303"/>
                  </a:lnTo>
                  <a:lnTo>
                    <a:pt x="10317" y="16474"/>
                  </a:lnTo>
                  <a:lnTo>
                    <a:pt x="9685" y="16474"/>
                  </a:lnTo>
                  <a:lnTo>
                    <a:pt x="9612" y="16352"/>
                  </a:lnTo>
                  <a:lnTo>
                    <a:pt x="9563" y="16255"/>
                  </a:lnTo>
                  <a:lnTo>
                    <a:pt x="9393" y="16060"/>
                  </a:lnTo>
                  <a:lnTo>
                    <a:pt x="9222" y="15817"/>
                  </a:lnTo>
                  <a:lnTo>
                    <a:pt x="9125" y="15695"/>
                  </a:lnTo>
                  <a:lnTo>
                    <a:pt x="9028" y="15598"/>
                  </a:lnTo>
                  <a:lnTo>
                    <a:pt x="8979" y="15598"/>
                  </a:lnTo>
                  <a:lnTo>
                    <a:pt x="8955" y="15622"/>
                  </a:lnTo>
                  <a:lnTo>
                    <a:pt x="8955" y="15744"/>
                  </a:lnTo>
                  <a:lnTo>
                    <a:pt x="8979" y="15865"/>
                  </a:lnTo>
                  <a:lnTo>
                    <a:pt x="9003" y="15987"/>
                  </a:lnTo>
                  <a:lnTo>
                    <a:pt x="9052" y="16109"/>
                  </a:lnTo>
                  <a:lnTo>
                    <a:pt x="9247" y="16449"/>
                  </a:lnTo>
                  <a:lnTo>
                    <a:pt x="9247" y="16449"/>
                  </a:lnTo>
                  <a:lnTo>
                    <a:pt x="8687" y="16376"/>
                  </a:lnTo>
                  <a:lnTo>
                    <a:pt x="8614" y="16376"/>
                  </a:lnTo>
                  <a:lnTo>
                    <a:pt x="8590" y="16328"/>
                  </a:lnTo>
                  <a:lnTo>
                    <a:pt x="8492" y="16230"/>
                  </a:lnTo>
                  <a:lnTo>
                    <a:pt x="8419" y="16109"/>
                  </a:lnTo>
                  <a:lnTo>
                    <a:pt x="8346" y="15841"/>
                  </a:lnTo>
                  <a:lnTo>
                    <a:pt x="8273" y="15646"/>
                  </a:lnTo>
                  <a:lnTo>
                    <a:pt x="8200" y="15573"/>
                  </a:lnTo>
                  <a:lnTo>
                    <a:pt x="8152" y="15549"/>
                  </a:lnTo>
                  <a:lnTo>
                    <a:pt x="8103" y="15549"/>
                  </a:lnTo>
                  <a:lnTo>
                    <a:pt x="8079" y="15598"/>
                  </a:lnTo>
                  <a:lnTo>
                    <a:pt x="8054" y="15646"/>
                  </a:lnTo>
                  <a:lnTo>
                    <a:pt x="8054" y="15792"/>
                  </a:lnTo>
                  <a:lnTo>
                    <a:pt x="8079" y="15938"/>
                  </a:lnTo>
                  <a:lnTo>
                    <a:pt x="8103" y="16060"/>
                  </a:lnTo>
                  <a:lnTo>
                    <a:pt x="8176" y="16279"/>
                  </a:lnTo>
                  <a:lnTo>
                    <a:pt x="7762" y="16157"/>
                  </a:lnTo>
                  <a:lnTo>
                    <a:pt x="7714" y="16084"/>
                  </a:lnTo>
                  <a:lnTo>
                    <a:pt x="7665" y="15963"/>
                  </a:lnTo>
                  <a:lnTo>
                    <a:pt x="7592" y="15817"/>
                  </a:lnTo>
                  <a:lnTo>
                    <a:pt x="7543" y="15695"/>
                  </a:lnTo>
                  <a:lnTo>
                    <a:pt x="7519" y="15549"/>
                  </a:lnTo>
                  <a:lnTo>
                    <a:pt x="7495" y="15549"/>
                  </a:lnTo>
                  <a:lnTo>
                    <a:pt x="7470" y="15671"/>
                  </a:lnTo>
                  <a:lnTo>
                    <a:pt x="7446" y="15792"/>
                  </a:lnTo>
                  <a:lnTo>
                    <a:pt x="7446" y="15938"/>
                  </a:lnTo>
                  <a:lnTo>
                    <a:pt x="7470" y="16060"/>
                  </a:lnTo>
                  <a:lnTo>
                    <a:pt x="6984" y="15841"/>
                  </a:lnTo>
                  <a:lnTo>
                    <a:pt x="6984" y="15792"/>
                  </a:lnTo>
                  <a:lnTo>
                    <a:pt x="6911" y="15646"/>
                  </a:lnTo>
                  <a:lnTo>
                    <a:pt x="6813" y="15549"/>
                  </a:lnTo>
                  <a:lnTo>
                    <a:pt x="6789" y="15549"/>
                  </a:lnTo>
                  <a:lnTo>
                    <a:pt x="6740" y="15622"/>
                  </a:lnTo>
                  <a:lnTo>
                    <a:pt x="6716" y="15695"/>
                  </a:lnTo>
                  <a:lnTo>
                    <a:pt x="6375" y="15476"/>
                  </a:lnTo>
                  <a:lnTo>
                    <a:pt x="6035" y="15233"/>
                  </a:lnTo>
                  <a:lnTo>
                    <a:pt x="5718" y="14965"/>
                  </a:lnTo>
                  <a:lnTo>
                    <a:pt x="5451" y="14649"/>
                  </a:lnTo>
                  <a:lnTo>
                    <a:pt x="5159" y="14284"/>
                  </a:lnTo>
                  <a:lnTo>
                    <a:pt x="4915" y="13894"/>
                  </a:lnTo>
                  <a:lnTo>
                    <a:pt x="4696" y="13505"/>
                  </a:lnTo>
                  <a:lnTo>
                    <a:pt x="4502" y="13091"/>
                  </a:lnTo>
                  <a:lnTo>
                    <a:pt x="4356" y="12653"/>
                  </a:lnTo>
                  <a:lnTo>
                    <a:pt x="4234" y="12215"/>
                  </a:lnTo>
                  <a:lnTo>
                    <a:pt x="4112" y="11777"/>
                  </a:lnTo>
                  <a:lnTo>
                    <a:pt x="4064" y="11315"/>
                  </a:lnTo>
                  <a:lnTo>
                    <a:pt x="4015" y="10926"/>
                  </a:lnTo>
                  <a:lnTo>
                    <a:pt x="3991" y="10561"/>
                  </a:lnTo>
                  <a:lnTo>
                    <a:pt x="4015" y="10171"/>
                  </a:lnTo>
                  <a:lnTo>
                    <a:pt x="4039" y="9782"/>
                  </a:lnTo>
                  <a:lnTo>
                    <a:pt x="4088" y="9393"/>
                  </a:lnTo>
                  <a:lnTo>
                    <a:pt x="4137" y="9028"/>
                  </a:lnTo>
                  <a:lnTo>
                    <a:pt x="4234" y="8663"/>
                  </a:lnTo>
                  <a:lnTo>
                    <a:pt x="4331" y="8274"/>
                  </a:lnTo>
                  <a:lnTo>
                    <a:pt x="4453" y="7909"/>
                  </a:lnTo>
                  <a:lnTo>
                    <a:pt x="4599" y="7568"/>
                  </a:lnTo>
                  <a:lnTo>
                    <a:pt x="4769" y="7227"/>
                  </a:lnTo>
                  <a:lnTo>
                    <a:pt x="4940" y="6887"/>
                  </a:lnTo>
                  <a:lnTo>
                    <a:pt x="5134" y="6546"/>
                  </a:lnTo>
                  <a:lnTo>
                    <a:pt x="5353" y="6230"/>
                  </a:lnTo>
                  <a:lnTo>
                    <a:pt x="5597" y="5913"/>
                  </a:lnTo>
                  <a:lnTo>
                    <a:pt x="5840" y="5621"/>
                  </a:lnTo>
                  <a:lnTo>
                    <a:pt x="6083" y="5354"/>
                  </a:lnTo>
                  <a:lnTo>
                    <a:pt x="6351" y="5110"/>
                  </a:lnTo>
                  <a:lnTo>
                    <a:pt x="6643" y="4891"/>
                  </a:lnTo>
                  <a:lnTo>
                    <a:pt x="6935" y="4721"/>
                  </a:lnTo>
                  <a:lnTo>
                    <a:pt x="7227" y="4526"/>
                  </a:lnTo>
                  <a:lnTo>
                    <a:pt x="7543" y="4380"/>
                  </a:lnTo>
                  <a:lnTo>
                    <a:pt x="8225" y="4088"/>
                  </a:lnTo>
                  <a:lnTo>
                    <a:pt x="8784" y="3845"/>
                  </a:lnTo>
                  <a:lnTo>
                    <a:pt x="9368" y="3675"/>
                  </a:lnTo>
                  <a:lnTo>
                    <a:pt x="9636" y="3602"/>
                  </a:lnTo>
                  <a:lnTo>
                    <a:pt x="9660" y="3650"/>
                  </a:lnTo>
                  <a:lnTo>
                    <a:pt x="9685" y="3699"/>
                  </a:lnTo>
                  <a:lnTo>
                    <a:pt x="9733" y="3723"/>
                  </a:lnTo>
                  <a:lnTo>
                    <a:pt x="9806" y="3723"/>
                  </a:lnTo>
                  <a:lnTo>
                    <a:pt x="10171" y="3626"/>
                  </a:lnTo>
                  <a:lnTo>
                    <a:pt x="10536" y="3577"/>
                  </a:lnTo>
                  <a:lnTo>
                    <a:pt x="10585" y="3626"/>
                  </a:lnTo>
                  <a:lnTo>
                    <a:pt x="10634" y="3650"/>
                  </a:lnTo>
                  <a:lnTo>
                    <a:pt x="10682" y="3626"/>
                  </a:lnTo>
                  <a:lnTo>
                    <a:pt x="10707" y="3602"/>
                  </a:lnTo>
                  <a:lnTo>
                    <a:pt x="10731" y="3577"/>
                  </a:lnTo>
                  <a:close/>
                  <a:moveTo>
                    <a:pt x="9977" y="3237"/>
                  </a:moveTo>
                  <a:lnTo>
                    <a:pt x="9733" y="3261"/>
                  </a:lnTo>
                  <a:lnTo>
                    <a:pt x="9490" y="3310"/>
                  </a:lnTo>
                  <a:lnTo>
                    <a:pt x="9028" y="3431"/>
                  </a:lnTo>
                  <a:lnTo>
                    <a:pt x="8638" y="3577"/>
                  </a:lnTo>
                  <a:lnTo>
                    <a:pt x="7957" y="3821"/>
                  </a:lnTo>
                  <a:lnTo>
                    <a:pt x="7324" y="4113"/>
                  </a:lnTo>
                  <a:lnTo>
                    <a:pt x="7008" y="4283"/>
                  </a:lnTo>
                  <a:lnTo>
                    <a:pt x="6692" y="4453"/>
                  </a:lnTo>
                  <a:lnTo>
                    <a:pt x="6400" y="4648"/>
                  </a:lnTo>
                  <a:lnTo>
                    <a:pt x="6108" y="4867"/>
                  </a:lnTo>
                  <a:lnTo>
                    <a:pt x="5791" y="5159"/>
                  </a:lnTo>
                  <a:lnTo>
                    <a:pt x="5499" y="5451"/>
                  </a:lnTo>
                  <a:lnTo>
                    <a:pt x="5232" y="5767"/>
                  </a:lnTo>
                  <a:lnTo>
                    <a:pt x="4988" y="6108"/>
                  </a:lnTo>
                  <a:lnTo>
                    <a:pt x="4745" y="6473"/>
                  </a:lnTo>
                  <a:lnTo>
                    <a:pt x="4526" y="6838"/>
                  </a:lnTo>
                  <a:lnTo>
                    <a:pt x="4356" y="7203"/>
                  </a:lnTo>
                  <a:lnTo>
                    <a:pt x="4185" y="7592"/>
                  </a:lnTo>
                  <a:lnTo>
                    <a:pt x="4039" y="8006"/>
                  </a:lnTo>
                  <a:lnTo>
                    <a:pt x="3918" y="8420"/>
                  </a:lnTo>
                  <a:lnTo>
                    <a:pt x="3796" y="8833"/>
                  </a:lnTo>
                  <a:lnTo>
                    <a:pt x="3723" y="9247"/>
                  </a:lnTo>
                  <a:lnTo>
                    <a:pt x="3674" y="9660"/>
                  </a:lnTo>
                  <a:lnTo>
                    <a:pt x="3626" y="10074"/>
                  </a:lnTo>
                  <a:lnTo>
                    <a:pt x="3626" y="10488"/>
                  </a:lnTo>
                  <a:lnTo>
                    <a:pt x="3626" y="10901"/>
                  </a:lnTo>
                  <a:lnTo>
                    <a:pt x="3650" y="11315"/>
                  </a:lnTo>
                  <a:lnTo>
                    <a:pt x="3699" y="11704"/>
                  </a:lnTo>
                  <a:lnTo>
                    <a:pt x="3772" y="12094"/>
                  </a:lnTo>
                  <a:lnTo>
                    <a:pt x="3869" y="12483"/>
                  </a:lnTo>
                  <a:lnTo>
                    <a:pt x="3991" y="12872"/>
                  </a:lnTo>
                  <a:lnTo>
                    <a:pt x="4137" y="13262"/>
                  </a:lnTo>
                  <a:lnTo>
                    <a:pt x="4307" y="13627"/>
                  </a:lnTo>
                  <a:lnTo>
                    <a:pt x="4477" y="13967"/>
                  </a:lnTo>
                  <a:lnTo>
                    <a:pt x="4696" y="14332"/>
                  </a:lnTo>
                  <a:lnTo>
                    <a:pt x="4915" y="14649"/>
                  </a:lnTo>
                  <a:lnTo>
                    <a:pt x="5183" y="14965"/>
                  </a:lnTo>
                  <a:lnTo>
                    <a:pt x="5451" y="15257"/>
                  </a:lnTo>
                  <a:lnTo>
                    <a:pt x="5743" y="15525"/>
                  </a:lnTo>
                  <a:lnTo>
                    <a:pt x="6035" y="15768"/>
                  </a:lnTo>
                  <a:lnTo>
                    <a:pt x="6375" y="15987"/>
                  </a:lnTo>
                  <a:lnTo>
                    <a:pt x="6716" y="16182"/>
                  </a:lnTo>
                  <a:lnTo>
                    <a:pt x="6765" y="16230"/>
                  </a:lnTo>
                  <a:lnTo>
                    <a:pt x="6838" y="16230"/>
                  </a:lnTo>
                  <a:lnTo>
                    <a:pt x="6862" y="16255"/>
                  </a:lnTo>
                  <a:lnTo>
                    <a:pt x="7276" y="16425"/>
                  </a:lnTo>
                  <a:lnTo>
                    <a:pt x="7738" y="16595"/>
                  </a:lnTo>
                  <a:lnTo>
                    <a:pt x="8176" y="16717"/>
                  </a:lnTo>
                  <a:lnTo>
                    <a:pt x="8638" y="16814"/>
                  </a:lnTo>
                  <a:lnTo>
                    <a:pt x="9101" y="16887"/>
                  </a:lnTo>
                  <a:lnTo>
                    <a:pt x="9563" y="16936"/>
                  </a:lnTo>
                  <a:lnTo>
                    <a:pt x="10025" y="16960"/>
                  </a:lnTo>
                  <a:lnTo>
                    <a:pt x="10488" y="16936"/>
                  </a:lnTo>
                  <a:lnTo>
                    <a:pt x="10974" y="16912"/>
                  </a:lnTo>
                  <a:lnTo>
                    <a:pt x="11437" y="16839"/>
                  </a:lnTo>
                  <a:lnTo>
                    <a:pt x="11899" y="16766"/>
                  </a:lnTo>
                  <a:lnTo>
                    <a:pt x="12337" y="16644"/>
                  </a:lnTo>
                  <a:lnTo>
                    <a:pt x="12799" y="16522"/>
                  </a:lnTo>
                  <a:lnTo>
                    <a:pt x="13237" y="16352"/>
                  </a:lnTo>
                  <a:lnTo>
                    <a:pt x="13675" y="16182"/>
                  </a:lnTo>
                  <a:lnTo>
                    <a:pt x="14089" y="15963"/>
                  </a:lnTo>
                  <a:lnTo>
                    <a:pt x="14575" y="15671"/>
                  </a:lnTo>
                  <a:lnTo>
                    <a:pt x="15038" y="15354"/>
                  </a:lnTo>
                  <a:lnTo>
                    <a:pt x="15451" y="15014"/>
                  </a:lnTo>
                  <a:lnTo>
                    <a:pt x="15816" y="14624"/>
                  </a:lnTo>
                  <a:lnTo>
                    <a:pt x="16157" y="14186"/>
                  </a:lnTo>
                  <a:lnTo>
                    <a:pt x="16473" y="13748"/>
                  </a:lnTo>
                  <a:lnTo>
                    <a:pt x="16741" y="13286"/>
                  </a:lnTo>
                  <a:lnTo>
                    <a:pt x="16960" y="12799"/>
                  </a:lnTo>
                  <a:lnTo>
                    <a:pt x="17155" y="12288"/>
                  </a:lnTo>
                  <a:lnTo>
                    <a:pt x="17301" y="11777"/>
                  </a:lnTo>
                  <a:lnTo>
                    <a:pt x="17398" y="11242"/>
                  </a:lnTo>
                  <a:lnTo>
                    <a:pt x="17447" y="10707"/>
                  </a:lnTo>
                  <a:lnTo>
                    <a:pt x="17471" y="10147"/>
                  </a:lnTo>
                  <a:lnTo>
                    <a:pt x="17447" y="9587"/>
                  </a:lnTo>
                  <a:lnTo>
                    <a:pt x="17374" y="9052"/>
                  </a:lnTo>
                  <a:lnTo>
                    <a:pt x="17276" y="8493"/>
                  </a:lnTo>
                  <a:lnTo>
                    <a:pt x="17106" y="7957"/>
                  </a:lnTo>
                  <a:lnTo>
                    <a:pt x="16887" y="7422"/>
                  </a:lnTo>
                  <a:lnTo>
                    <a:pt x="16619" y="6911"/>
                  </a:lnTo>
                  <a:lnTo>
                    <a:pt x="16327" y="6400"/>
                  </a:lnTo>
                  <a:lnTo>
                    <a:pt x="15987" y="5938"/>
                  </a:lnTo>
                  <a:lnTo>
                    <a:pt x="15597" y="5500"/>
                  </a:lnTo>
                  <a:lnTo>
                    <a:pt x="15184" y="5110"/>
                  </a:lnTo>
                  <a:lnTo>
                    <a:pt x="14746" y="4745"/>
                  </a:lnTo>
                  <a:lnTo>
                    <a:pt x="14502" y="4551"/>
                  </a:lnTo>
                  <a:lnTo>
                    <a:pt x="14235" y="4380"/>
                  </a:lnTo>
                  <a:lnTo>
                    <a:pt x="13651" y="4088"/>
                  </a:lnTo>
                  <a:lnTo>
                    <a:pt x="13067" y="3796"/>
                  </a:lnTo>
                  <a:lnTo>
                    <a:pt x="12483" y="3577"/>
                  </a:lnTo>
                  <a:lnTo>
                    <a:pt x="11996" y="3431"/>
                  </a:lnTo>
                  <a:lnTo>
                    <a:pt x="11461" y="3334"/>
                  </a:lnTo>
                  <a:lnTo>
                    <a:pt x="11218" y="3285"/>
                  </a:lnTo>
                  <a:lnTo>
                    <a:pt x="10415" y="3285"/>
                  </a:lnTo>
                  <a:lnTo>
                    <a:pt x="10196" y="3237"/>
                  </a:lnTo>
                  <a:close/>
                  <a:moveTo>
                    <a:pt x="13675" y="16912"/>
                  </a:moveTo>
                  <a:lnTo>
                    <a:pt x="13626" y="16936"/>
                  </a:lnTo>
                  <a:lnTo>
                    <a:pt x="13578" y="16984"/>
                  </a:lnTo>
                  <a:lnTo>
                    <a:pt x="13553" y="17057"/>
                  </a:lnTo>
                  <a:lnTo>
                    <a:pt x="13553" y="17106"/>
                  </a:lnTo>
                  <a:lnTo>
                    <a:pt x="13578" y="17252"/>
                  </a:lnTo>
                  <a:lnTo>
                    <a:pt x="13724" y="17495"/>
                  </a:lnTo>
                  <a:lnTo>
                    <a:pt x="13772" y="17666"/>
                  </a:lnTo>
                  <a:lnTo>
                    <a:pt x="13870" y="17812"/>
                  </a:lnTo>
                  <a:lnTo>
                    <a:pt x="13943" y="17885"/>
                  </a:lnTo>
                  <a:lnTo>
                    <a:pt x="13991" y="17958"/>
                  </a:lnTo>
                  <a:lnTo>
                    <a:pt x="14089" y="17982"/>
                  </a:lnTo>
                  <a:lnTo>
                    <a:pt x="14162" y="18006"/>
                  </a:lnTo>
                  <a:lnTo>
                    <a:pt x="14210" y="17982"/>
                  </a:lnTo>
                  <a:lnTo>
                    <a:pt x="14259" y="17958"/>
                  </a:lnTo>
                  <a:lnTo>
                    <a:pt x="14332" y="17885"/>
                  </a:lnTo>
                  <a:lnTo>
                    <a:pt x="14356" y="17787"/>
                  </a:lnTo>
                  <a:lnTo>
                    <a:pt x="14356" y="17739"/>
                  </a:lnTo>
                  <a:lnTo>
                    <a:pt x="14332" y="17690"/>
                  </a:lnTo>
                  <a:lnTo>
                    <a:pt x="14259" y="17593"/>
                  </a:lnTo>
                  <a:lnTo>
                    <a:pt x="14162" y="17495"/>
                  </a:lnTo>
                  <a:lnTo>
                    <a:pt x="13991" y="17228"/>
                  </a:lnTo>
                  <a:lnTo>
                    <a:pt x="13918" y="17082"/>
                  </a:lnTo>
                  <a:lnTo>
                    <a:pt x="13870" y="17033"/>
                  </a:lnTo>
                  <a:lnTo>
                    <a:pt x="13821" y="16960"/>
                  </a:lnTo>
                  <a:lnTo>
                    <a:pt x="13748" y="16936"/>
                  </a:lnTo>
                  <a:lnTo>
                    <a:pt x="13675" y="16912"/>
                  </a:lnTo>
                  <a:close/>
                  <a:moveTo>
                    <a:pt x="7008" y="17009"/>
                  </a:moveTo>
                  <a:lnTo>
                    <a:pt x="6911" y="17057"/>
                  </a:lnTo>
                  <a:lnTo>
                    <a:pt x="6813" y="17155"/>
                  </a:lnTo>
                  <a:lnTo>
                    <a:pt x="6716" y="17374"/>
                  </a:lnTo>
                  <a:lnTo>
                    <a:pt x="6570" y="17666"/>
                  </a:lnTo>
                  <a:lnTo>
                    <a:pt x="6521" y="17812"/>
                  </a:lnTo>
                  <a:lnTo>
                    <a:pt x="6497" y="17885"/>
                  </a:lnTo>
                  <a:lnTo>
                    <a:pt x="6521" y="17958"/>
                  </a:lnTo>
                  <a:lnTo>
                    <a:pt x="6546" y="18006"/>
                  </a:lnTo>
                  <a:lnTo>
                    <a:pt x="6594" y="18055"/>
                  </a:lnTo>
                  <a:lnTo>
                    <a:pt x="6667" y="18079"/>
                  </a:lnTo>
                  <a:lnTo>
                    <a:pt x="6740" y="18079"/>
                  </a:lnTo>
                  <a:lnTo>
                    <a:pt x="6789" y="18055"/>
                  </a:lnTo>
                  <a:lnTo>
                    <a:pt x="6862" y="18006"/>
                  </a:lnTo>
                  <a:lnTo>
                    <a:pt x="6935" y="17885"/>
                  </a:lnTo>
                  <a:lnTo>
                    <a:pt x="7008" y="17739"/>
                  </a:lnTo>
                  <a:lnTo>
                    <a:pt x="7057" y="17593"/>
                  </a:lnTo>
                  <a:lnTo>
                    <a:pt x="7154" y="17349"/>
                  </a:lnTo>
                  <a:lnTo>
                    <a:pt x="7178" y="17228"/>
                  </a:lnTo>
                  <a:lnTo>
                    <a:pt x="7178" y="17106"/>
                  </a:lnTo>
                  <a:lnTo>
                    <a:pt x="7154" y="17057"/>
                  </a:lnTo>
                  <a:lnTo>
                    <a:pt x="7105" y="17033"/>
                  </a:lnTo>
                  <a:lnTo>
                    <a:pt x="7057" y="17009"/>
                  </a:lnTo>
                  <a:close/>
                  <a:moveTo>
                    <a:pt x="5694" y="16328"/>
                  </a:moveTo>
                  <a:lnTo>
                    <a:pt x="5597" y="16352"/>
                  </a:lnTo>
                  <a:lnTo>
                    <a:pt x="5524" y="16425"/>
                  </a:lnTo>
                  <a:lnTo>
                    <a:pt x="5159" y="16887"/>
                  </a:lnTo>
                  <a:lnTo>
                    <a:pt x="4745" y="17349"/>
                  </a:lnTo>
                  <a:lnTo>
                    <a:pt x="4307" y="17787"/>
                  </a:lnTo>
                  <a:lnTo>
                    <a:pt x="3869" y="18225"/>
                  </a:lnTo>
                  <a:lnTo>
                    <a:pt x="3820" y="18250"/>
                  </a:lnTo>
                  <a:lnTo>
                    <a:pt x="3820" y="18298"/>
                  </a:lnTo>
                  <a:lnTo>
                    <a:pt x="3820" y="18347"/>
                  </a:lnTo>
                  <a:lnTo>
                    <a:pt x="3845" y="18396"/>
                  </a:lnTo>
                  <a:lnTo>
                    <a:pt x="3893" y="18444"/>
                  </a:lnTo>
                  <a:lnTo>
                    <a:pt x="3942" y="18469"/>
                  </a:lnTo>
                  <a:lnTo>
                    <a:pt x="3991" y="18469"/>
                  </a:lnTo>
                  <a:lnTo>
                    <a:pt x="4161" y="18420"/>
                  </a:lnTo>
                  <a:lnTo>
                    <a:pt x="4283" y="18347"/>
                  </a:lnTo>
                  <a:lnTo>
                    <a:pt x="4429" y="18250"/>
                  </a:lnTo>
                  <a:lnTo>
                    <a:pt x="4550" y="18152"/>
                  </a:lnTo>
                  <a:lnTo>
                    <a:pt x="4794" y="17909"/>
                  </a:lnTo>
                  <a:lnTo>
                    <a:pt x="5013" y="17690"/>
                  </a:lnTo>
                  <a:lnTo>
                    <a:pt x="5499" y="17203"/>
                  </a:lnTo>
                  <a:lnTo>
                    <a:pt x="5718" y="16936"/>
                  </a:lnTo>
                  <a:lnTo>
                    <a:pt x="5937" y="16668"/>
                  </a:lnTo>
                  <a:lnTo>
                    <a:pt x="5986" y="16571"/>
                  </a:lnTo>
                  <a:lnTo>
                    <a:pt x="5962" y="16498"/>
                  </a:lnTo>
                  <a:lnTo>
                    <a:pt x="5937" y="16425"/>
                  </a:lnTo>
                  <a:lnTo>
                    <a:pt x="5864" y="16376"/>
                  </a:lnTo>
                  <a:lnTo>
                    <a:pt x="5791" y="16328"/>
                  </a:lnTo>
                  <a:close/>
                  <a:moveTo>
                    <a:pt x="15013" y="15987"/>
                  </a:moveTo>
                  <a:lnTo>
                    <a:pt x="14965" y="16011"/>
                  </a:lnTo>
                  <a:lnTo>
                    <a:pt x="14940" y="16084"/>
                  </a:lnTo>
                  <a:lnTo>
                    <a:pt x="14940" y="16133"/>
                  </a:lnTo>
                  <a:lnTo>
                    <a:pt x="14989" y="16303"/>
                  </a:lnTo>
                  <a:lnTo>
                    <a:pt x="15038" y="16449"/>
                  </a:lnTo>
                  <a:lnTo>
                    <a:pt x="15208" y="16717"/>
                  </a:lnTo>
                  <a:lnTo>
                    <a:pt x="15427" y="17082"/>
                  </a:lnTo>
                  <a:lnTo>
                    <a:pt x="15524" y="17252"/>
                  </a:lnTo>
                  <a:lnTo>
                    <a:pt x="15646" y="17422"/>
                  </a:lnTo>
                  <a:lnTo>
                    <a:pt x="16108" y="17933"/>
                  </a:lnTo>
                  <a:lnTo>
                    <a:pt x="16327" y="18225"/>
                  </a:lnTo>
                  <a:lnTo>
                    <a:pt x="16400" y="18371"/>
                  </a:lnTo>
                  <a:lnTo>
                    <a:pt x="16473" y="18517"/>
                  </a:lnTo>
                  <a:lnTo>
                    <a:pt x="16522" y="18590"/>
                  </a:lnTo>
                  <a:lnTo>
                    <a:pt x="16595" y="18639"/>
                  </a:lnTo>
                  <a:lnTo>
                    <a:pt x="16668" y="18688"/>
                  </a:lnTo>
                  <a:lnTo>
                    <a:pt x="16765" y="18688"/>
                  </a:lnTo>
                  <a:lnTo>
                    <a:pt x="16838" y="18663"/>
                  </a:lnTo>
                  <a:lnTo>
                    <a:pt x="16887" y="18615"/>
                  </a:lnTo>
                  <a:lnTo>
                    <a:pt x="16936" y="18566"/>
                  </a:lnTo>
                  <a:lnTo>
                    <a:pt x="16936" y="18469"/>
                  </a:lnTo>
                  <a:lnTo>
                    <a:pt x="16911" y="18298"/>
                  </a:lnTo>
                  <a:lnTo>
                    <a:pt x="16838" y="18128"/>
                  </a:lnTo>
                  <a:lnTo>
                    <a:pt x="16765" y="17982"/>
                  </a:lnTo>
                  <a:lnTo>
                    <a:pt x="16668" y="17836"/>
                  </a:lnTo>
                  <a:lnTo>
                    <a:pt x="16449" y="17568"/>
                  </a:lnTo>
                  <a:lnTo>
                    <a:pt x="16206" y="17325"/>
                  </a:lnTo>
                  <a:lnTo>
                    <a:pt x="16060" y="17155"/>
                  </a:lnTo>
                  <a:lnTo>
                    <a:pt x="15938" y="16984"/>
                  </a:lnTo>
                  <a:lnTo>
                    <a:pt x="15695" y="16595"/>
                  </a:lnTo>
                  <a:lnTo>
                    <a:pt x="15573" y="16401"/>
                  </a:lnTo>
                  <a:lnTo>
                    <a:pt x="15427" y="16230"/>
                  </a:lnTo>
                  <a:lnTo>
                    <a:pt x="15281" y="16109"/>
                  </a:lnTo>
                  <a:lnTo>
                    <a:pt x="15086" y="15987"/>
                  </a:lnTo>
                  <a:close/>
                  <a:moveTo>
                    <a:pt x="10439" y="17666"/>
                  </a:moveTo>
                  <a:lnTo>
                    <a:pt x="10342" y="17787"/>
                  </a:lnTo>
                  <a:lnTo>
                    <a:pt x="10293" y="17909"/>
                  </a:lnTo>
                  <a:lnTo>
                    <a:pt x="10244" y="18055"/>
                  </a:lnTo>
                  <a:lnTo>
                    <a:pt x="10244" y="18201"/>
                  </a:lnTo>
                  <a:lnTo>
                    <a:pt x="10196" y="18517"/>
                  </a:lnTo>
                  <a:lnTo>
                    <a:pt x="10196" y="18688"/>
                  </a:lnTo>
                  <a:lnTo>
                    <a:pt x="10244" y="18834"/>
                  </a:lnTo>
                  <a:lnTo>
                    <a:pt x="10293" y="18882"/>
                  </a:lnTo>
                  <a:lnTo>
                    <a:pt x="10342" y="18907"/>
                  </a:lnTo>
                  <a:lnTo>
                    <a:pt x="10415" y="18882"/>
                  </a:lnTo>
                  <a:lnTo>
                    <a:pt x="10463" y="18858"/>
                  </a:lnTo>
                  <a:lnTo>
                    <a:pt x="10512" y="18809"/>
                  </a:lnTo>
                  <a:lnTo>
                    <a:pt x="10561" y="18736"/>
                  </a:lnTo>
                  <a:lnTo>
                    <a:pt x="10585" y="18615"/>
                  </a:lnTo>
                  <a:lnTo>
                    <a:pt x="10585" y="18323"/>
                  </a:lnTo>
                  <a:lnTo>
                    <a:pt x="10609" y="18031"/>
                  </a:lnTo>
                  <a:lnTo>
                    <a:pt x="10609" y="17885"/>
                  </a:lnTo>
                  <a:lnTo>
                    <a:pt x="10585" y="17739"/>
                  </a:lnTo>
                  <a:lnTo>
                    <a:pt x="10561" y="17690"/>
                  </a:lnTo>
                  <a:lnTo>
                    <a:pt x="10536" y="17666"/>
                  </a:lnTo>
                  <a:close/>
                  <a:moveTo>
                    <a:pt x="8638" y="17349"/>
                  </a:moveTo>
                  <a:lnTo>
                    <a:pt x="8492" y="17471"/>
                  </a:lnTo>
                  <a:lnTo>
                    <a:pt x="8395" y="17593"/>
                  </a:lnTo>
                  <a:lnTo>
                    <a:pt x="8322" y="17739"/>
                  </a:lnTo>
                  <a:lnTo>
                    <a:pt x="8249" y="17909"/>
                  </a:lnTo>
                  <a:lnTo>
                    <a:pt x="8176" y="18250"/>
                  </a:lnTo>
                  <a:lnTo>
                    <a:pt x="8103" y="18590"/>
                  </a:lnTo>
                  <a:lnTo>
                    <a:pt x="7908" y="19369"/>
                  </a:lnTo>
                  <a:lnTo>
                    <a:pt x="7860" y="19758"/>
                  </a:lnTo>
                  <a:lnTo>
                    <a:pt x="7835" y="19953"/>
                  </a:lnTo>
                  <a:lnTo>
                    <a:pt x="7835" y="20148"/>
                  </a:lnTo>
                  <a:lnTo>
                    <a:pt x="7860" y="20221"/>
                  </a:lnTo>
                  <a:lnTo>
                    <a:pt x="7908" y="20269"/>
                  </a:lnTo>
                  <a:lnTo>
                    <a:pt x="7933" y="20318"/>
                  </a:lnTo>
                  <a:lnTo>
                    <a:pt x="8006" y="20342"/>
                  </a:lnTo>
                  <a:lnTo>
                    <a:pt x="8103" y="20342"/>
                  </a:lnTo>
                  <a:lnTo>
                    <a:pt x="8176" y="20318"/>
                  </a:lnTo>
                  <a:lnTo>
                    <a:pt x="8200" y="20245"/>
                  </a:lnTo>
                  <a:lnTo>
                    <a:pt x="8273" y="20099"/>
                  </a:lnTo>
                  <a:lnTo>
                    <a:pt x="8346" y="19929"/>
                  </a:lnTo>
                  <a:lnTo>
                    <a:pt x="8419" y="19588"/>
                  </a:lnTo>
                  <a:lnTo>
                    <a:pt x="8517" y="18882"/>
                  </a:lnTo>
                  <a:lnTo>
                    <a:pt x="8614" y="18517"/>
                  </a:lnTo>
                  <a:lnTo>
                    <a:pt x="8711" y="18152"/>
                  </a:lnTo>
                  <a:lnTo>
                    <a:pt x="8760" y="17958"/>
                  </a:lnTo>
                  <a:lnTo>
                    <a:pt x="8784" y="17763"/>
                  </a:lnTo>
                  <a:lnTo>
                    <a:pt x="8784" y="17593"/>
                  </a:lnTo>
                  <a:lnTo>
                    <a:pt x="8784" y="17422"/>
                  </a:lnTo>
                  <a:lnTo>
                    <a:pt x="8760" y="17374"/>
                  </a:lnTo>
                  <a:lnTo>
                    <a:pt x="8711" y="17349"/>
                  </a:lnTo>
                  <a:close/>
                  <a:moveTo>
                    <a:pt x="12093" y="17374"/>
                  </a:moveTo>
                  <a:lnTo>
                    <a:pt x="12045" y="17398"/>
                  </a:lnTo>
                  <a:lnTo>
                    <a:pt x="11996" y="17398"/>
                  </a:lnTo>
                  <a:lnTo>
                    <a:pt x="11947" y="17447"/>
                  </a:lnTo>
                  <a:lnTo>
                    <a:pt x="11923" y="17495"/>
                  </a:lnTo>
                  <a:lnTo>
                    <a:pt x="11923" y="17544"/>
                  </a:lnTo>
                  <a:lnTo>
                    <a:pt x="11947" y="17836"/>
                  </a:lnTo>
                  <a:lnTo>
                    <a:pt x="11972" y="18152"/>
                  </a:lnTo>
                  <a:lnTo>
                    <a:pt x="12093" y="18761"/>
                  </a:lnTo>
                  <a:lnTo>
                    <a:pt x="12166" y="19199"/>
                  </a:lnTo>
                  <a:lnTo>
                    <a:pt x="12215" y="19661"/>
                  </a:lnTo>
                  <a:lnTo>
                    <a:pt x="12239" y="19904"/>
                  </a:lnTo>
                  <a:lnTo>
                    <a:pt x="12288" y="20123"/>
                  </a:lnTo>
                  <a:lnTo>
                    <a:pt x="12337" y="20342"/>
                  </a:lnTo>
                  <a:lnTo>
                    <a:pt x="12434" y="20561"/>
                  </a:lnTo>
                  <a:lnTo>
                    <a:pt x="12483" y="20610"/>
                  </a:lnTo>
                  <a:lnTo>
                    <a:pt x="12556" y="20659"/>
                  </a:lnTo>
                  <a:lnTo>
                    <a:pt x="12629" y="20659"/>
                  </a:lnTo>
                  <a:lnTo>
                    <a:pt x="12702" y="20634"/>
                  </a:lnTo>
                  <a:lnTo>
                    <a:pt x="12775" y="20610"/>
                  </a:lnTo>
                  <a:lnTo>
                    <a:pt x="12823" y="20537"/>
                  </a:lnTo>
                  <a:lnTo>
                    <a:pt x="12848" y="20464"/>
                  </a:lnTo>
                  <a:lnTo>
                    <a:pt x="12848" y="20391"/>
                  </a:lnTo>
                  <a:lnTo>
                    <a:pt x="12750" y="19953"/>
                  </a:lnTo>
                  <a:lnTo>
                    <a:pt x="12702" y="19491"/>
                  </a:lnTo>
                  <a:lnTo>
                    <a:pt x="12629" y="19053"/>
                  </a:lnTo>
                  <a:lnTo>
                    <a:pt x="12556" y="18639"/>
                  </a:lnTo>
                  <a:lnTo>
                    <a:pt x="12483" y="18323"/>
                  </a:lnTo>
                  <a:lnTo>
                    <a:pt x="12434" y="18031"/>
                  </a:lnTo>
                  <a:lnTo>
                    <a:pt x="12361" y="17739"/>
                  </a:lnTo>
                  <a:lnTo>
                    <a:pt x="12288" y="17593"/>
                  </a:lnTo>
                  <a:lnTo>
                    <a:pt x="12239" y="17471"/>
                  </a:lnTo>
                  <a:lnTo>
                    <a:pt x="12191" y="17422"/>
                  </a:lnTo>
                  <a:lnTo>
                    <a:pt x="12142" y="17398"/>
                  </a:lnTo>
                  <a:lnTo>
                    <a:pt x="12093" y="17374"/>
                  </a:lnTo>
                  <a:close/>
                </a:path>
              </a:pathLst>
            </a:custGeom>
            <a:solidFill>
              <a:srgbClr val="F1C23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7"/>
            <p:cNvSpPr/>
            <p:nvPr/>
          </p:nvSpPr>
          <p:spPr>
            <a:xfrm>
              <a:off x="6469595" y="3166732"/>
              <a:ext cx="2044049" cy="1246368"/>
            </a:xfrm>
            <a:custGeom>
              <a:rect b="b" l="l" r="r" t="t"/>
              <a:pathLst>
                <a:path extrusionOk="0" h="12216" w="19978">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ADD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sp>
        <p:nvSpPr>
          <p:cNvPr id="151" name="Google Shape;151;p28"/>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Initial POV</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9"/>
          <p:cNvPicPr preferRelativeResize="0"/>
          <p:nvPr/>
        </p:nvPicPr>
        <p:blipFill rotWithShape="1">
          <a:blip r:embed="rId3">
            <a:alphaModFix/>
          </a:blip>
          <a:srcRect b="0" l="0" r="0" t="0"/>
          <a:stretch/>
        </p:blipFill>
        <p:spPr>
          <a:xfrm>
            <a:off x="908977" y="1025250"/>
            <a:ext cx="3093000" cy="3093000"/>
          </a:xfrm>
          <a:prstGeom prst="ellipse">
            <a:avLst/>
          </a:prstGeom>
          <a:noFill/>
          <a:ln>
            <a:noFill/>
          </a:ln>
        </p:spPr>
      </p:pic>
      <p:sp>
        <p:nvSpPr>
          <p:cNvPr id="157" name="Google Shape;157;p29"/>
          <p:cNvSpPr txBox="1"/>
          <p:nvPr/>
        </p:nvSpPr>
        <p:spPr>
          <a:xfrm>
            <a:off x="4796675" y="1959550"/>
            <a:ext cx="3202800" cy="2595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latin typeface="Muli Light"/>
                <a:ea typeface="Muli Light"/>
                <a:cs typeface="Muli Light"/>
                <a:sym typeface="Muli Light"/>
              </a:rPr>
              <a:t>21</a:t>
            </a:r>
            <a:endParaRPr sz="2400">
              <a:latin typeface="Muli Light"/>
              <a:ea typeface="Muli Light"/>
              <a:cs typeface="Muli Light"/>
              <a:sym typeface="Muli Light"/>
            </a:endParaRPr>
          </a:p>
          <a:p>
            <a:pPr indent="0" lvl="0" marL="0" rtl="0" algn="ctr">
              <a:spcBef>
                <a:spcPts val="0"/>
              </a:spcBef>
              <a:spcAft>
                <a:spcPts val="0"/>
              </a:spcAft>
              <a:buNone/>
            </a:pPr>
            <a:r>
              <a:rPr lang="en" sz="2400">
                <a:latin typeface="Muli Light"/>
                <a:ea typeface="Muli Light"/>
                <a:cs typeface="Muli Light"/>
                <a:sym typeface="Muli Light"/>
              </a:rPr>
              <a:t>Student</a:t>
            </a:r>
            <a:endParaRPr sz="2400">
              <a:latin typeface="Muli Light"/>
              <a:ea typeface="Muli Light"/>
              <a:cs typeface="Muli Light"/>
              <a:sym typeface="Muli Light"/>
            </a:endParaRPr>
          </a:p>
          <a:p>
            <a:pPr indent="0" lvl="0" marL="0" rtl="0" algn="ctr">
              <a:spcBef>
                <a:spcPts val="0"/>
              </a:spcBef>
              <a:spcAft>
                <a:spcPts val="0"/>
              </a:spcAft>
              <a:buNone/>
            </a:pPr>
            <a:r>
              <a:rPr lang="en" sz="2400">
                <a:latin typeface="Muli Light"/>
                <a:ea typeface="Muli Light"/>
                <a:cs typeface="Muli Light"/>
                <a:sym typeface="Muli Light"/>
              </a:rPr>
              <a:t>@Stanford University</a:t>
            </a:r>
            <a:endParaRPr sz="2400">
              <a:latin typeface="Muli Light"/>
              <a:ea typeface="Muli Light"/>
              <a:cs typeface="Muli Light"/>
              <a:sym typeface="Muli Light"/>
            </a:endParaRPr>
          </a:p>
          <a:p>
            <a:pPr indent="0" lvl="0" marL="0" rtl="0" algn="ctr">
              <a:spcBef>
                <a:spcPts val="0"/>
              </a:spcBef>
              <a:spcAft>
                <a:spcPts val="0"/>
              </a:spcAft>
              <a:buNone/>
            </a:pPr>
            <a:r>
              <a:t/>
            </a:r>
            <a:endParaRPr sz="2400">
              <a:latin typeface="Muli Light"/>
              <a:ea typeface="Muli Light"/>
              <a:cs typeface="Muli Light"/>
              <a:sym typeface="Muli Light"/>
            </a:endParaRPr>
          </a:p>
          <a:p>
            <a:pPr indent="0" lvl="0" marL="0" rtl="0" algn="ctr">
              <a:spcBef>
                <a:spcPts val="0"/>
              </a:spcBef>
              <a:spcAft>
                <a:spcPts val="0"/>
              </a:spcAft>
              <a:buClr>
                <a:schemeClr val="dk1"/>
              </a:buClr>
              <a:buSzPts val="1100"/>
              <a:buFont typeface="Arial"/>
              <a:buNone/>
            </a:pPr>
            <a:r>
              <a:rPr lang="en" sz="1600">
                <a:solidFill>
                  <a:schemeClr val="dk1"/>
                </a:solidFill>
                <a:latin typeface="Muli Light"/>
                <a:ea typeface="Muli Light"/>
                <a:cs typeface="Muli Light"/>
                <a:sym typeface="Muli Light"/>
              </a:rPr>
              <a:t>“CS to fashion was an 180 degree turn for me”</a:t>
            </a:r>
            <a:endParaRPr sz="1600">
              <a:solidFill>
                <a:schemeClr val="dk1"/>
              </a:solidFill>
              <a:latin typeface="Muli Light"/>
              <a:ea typeface="Muli Light"/>
              <a:cs typeface="Muli Light"/>
              <a:sym typeface="Muli Light"/>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Muli Light"/>
              <a:ea typeface="Muli Light"/>
              <a:cs typeface="Muli Light"/>
              <a:sym typeface="Muli Light"/>
            </a:endParaRPr>
          </a:p>
          <a:p>
            <a:pPr indent="0" lvl="0" marL="0" rtl="0" algn="ctr">
              <a:spcBef>
                <a:spcPts val="0"/>
              </a:spcBef>
              <a:spcAft>
                <a:spcPts val="0"/>
              </a:spcAft>
              <a:buClr>
                <a:schemeClr val="dk1"/>
              </a:buClr>
              <a:buSzPts val="1100"/>
              <a:buFont typeface="Arial"/>
              <a:buNone/>
            </a:pPr>
            <a:r>
              <a:t/>
            </a:r>
            <a:endParaRPr sz="1600">
              <a:solidFill>
                <a:schemeClr val="dk1"/>
              </a:solidFill>
              <a:latin typeface="Muli Light"/>
              <a:ea typeface="Muli Light"/>
              <a:cs typeface="Muli Light"/>
              <a:sym typeface="Muli Light"/>
            </a:endParaRPr>
          </a:p>
          <a:p>
            <a:pPr indent="0" lvl="0" marL="0" rtl="0" algn="ctr">
              <a:spcBef>
                <a:spcPts val="0"/>
              </a:spcBef>
              <a:spcAft>
                <a:spcPts val="0"/>
              </a:spcAft>
              <a:buNone/>
            </a:pPr>
            <a:r>
              <a:t/>
            </a:r>
            <a:endParaRPr sz="3600">
              <a:latin typeface="Muli Light"/>
              <a:ea typeface="Muli Light"/>
              <a:cs typeface="Muli Light"/>
              <a:sym typeface="Muli Light"/>
            </a:endParaRPr>
          </a:p>
        </p:txBody>
      </p:sp>
      <p:sp>
        <p:nvSpPr>
          <p:cNvPr id="158" name="Google Shape;158;p29"/>
          <p:cNvSpPr txBox="1"/>
          <p:nvPr>
            <p:ph idx="4294967295" type="ctrTitle"/>
          </p:nvPr>
        </p:nvSpPr>
        <p:spPr>
          <a:xfrm>
            <a:off x="4855550" y="624425"/>
            <a:ext cx="3093000" cy="11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FFFFFF"/>
                </a:solidFill>
              </a:rPr>
              <a:t>jerry</a:t>
            </a:r>
            <a:endParaRPr sz="4800">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30"/>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Muli"/>
                <a:ea typeface="Muli"/>
                <a:cs typeface="Muli"/>
                <a:sym typeface="Muli"/>
              </a:rPr>
              <a:t>We met </a:t>
            </a:r>
            <a:endParaRPr b="1">
              <a:latin typeface="Muli"/>
              <a:ea typeface="Muli"/>
              <a:cs typeface="Muli"/>
              <a:sym typeface="Muli"/>
            </a:endParaRPr>
          </a:p>
          <a:p>
            <a:pPr indent="0" lvl="0" marL="0" rtl="0" algn="ctr">
              <a:spcBef>
                <a:spcPts val="600"/>
              </a:spcBef>
              <a:spcAft>
                <a:spcPts val="0"/>
              </a:spcAft>
              <a:buNone/>
            </a:pPr>
            <a:r>
              <a:rPr lang="en"/>
              <a:t>Jerry, a 21-year-old Stanford student formerly doing CS but has been exploring a new career path in fashion since the past gap year.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1"/>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Muli"/>
                <a:ea typeface="Muli"/>
                <a:cs typeface="Muli"/>
                <a:sym typeface="Muli"/>
              </a:rPr>
              <a:t>We were amazed that </a:t>
            </a:r>
            <a:endParaRPr b="1">
              <a:latin typeface="Muli"/>
              <a:ea typeface="Muli"/>
              <a:cs typeface="Muli"/>
              <a:sym typeface="Muli"/>
            </a:endParaRPr>
          </a:p>
          <a:p>
            <a:pPr indent="0" lvl="0" marL="0" rtl="0" algn="ctr">
              <a:spcBef>
                <a:spcPts val="600"/>
              </a:spcBef>
              <a:spcAft>
                <a:spcPts val="0"/>
              </a:spcAft>
              <a:buNone/>
            </a:pPr>
            <a:r>
              <a:rPr lang="en"/>
              <a:t>he started a new career largely through personal interactions and learning from others’ experiences.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2"/>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p>
            <a:pPr indent="0" lvl="0" marL="0" rtl="0" algn="ctr">
              <a:spcBef>
                <a:spcPts val="600"/>
              </a:spcBef>
              <a:spcAft>
                <a:spcPts val="0"/>
              </a:spcAft>
              <a:buNone/>
            </a:pPr>
            <a:r>
              <a:rPr b="1" lang="en">
                <a:latin typeface="Muli"/>
                <a:ea typeface="Muli"/>
                <a:cs typeface="Muli"/>
                <a:sym typeface="Muli"/>
              </a:rPr>
              <a:t>It would be game-changing </a:t>
            </a:r>
            <a:endParaRPr b="1">
              <a:latin typeface="Muli"/>
              <a:ea typeface="Muli"/>
              <a:cs typeface="Muli"/>
              <a:sym typeface="Muli"/>
            </a:endParaRPr>
          </a:p>
          <a:p>
            <a:pPr indent="0" lvl="0" marL="0" rtl="0" algn="ctr">
              <a:spcBef>
                <a:spcPts val="600"/>
              </a:spcBef>
              <a:spcAft>
                <a:spcPts val="0"/>
              </a:spcAft>
              <a:buNone/>
            </a:pPr>
            <a:r>
              <a:rPr lang="en"/>
              <a:t>to help him establish effective and meaningful connections with industry professionals.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Quickl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